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0" r:id="rId6"/>
    <p:sldId id="261" r:id="rId7"/>
    <p:sldId id="264" r:id="rId8"/>
    <p:sldId id="266" r:id="rId9"/>
    <p:sldId id="265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mbria" panose="02040503050406030204" pitchFamily="18" charset="0"/>
      <p:regular r:id="rId15"/>
      <p:bold r:id="rId16"/>
      <p:italic r:id="rId17"/>
      <p:boldItalic r:id="rId18"/>
    </p:embeddedFont>
    <p:embeddedFont>
      <p:font typeface="Cambria Math" panose="02040503050406030204" pitchFamily="18" charset="0"/>
      <p:regular r:id="rId19"/>
    </p:embeddedFont>
    <p:embeddedFont>
      <p:font typeface="Cerebri" panose="020B0604020202020204" charset="0"/>
      <p:regular r:id="rId20"/>
    </p:embeddedFont>
    <p:embeddedFont>
      <p:font typeface="Cerebri Bold" panose="020B0604020202020204" charset="0"/>
      <p:regular r:id="rId21"/>
    </p:embeddedFont>
    <p:embeddedFont>
      <p:font typeface="Cerebri Italics" panose="020B0604020202020204" charset="0"/>
      <p:regular r:id="rId22"/>
    </p:embeddedFont>
    <p:embeddedFont>
      <p:font typeface="Georgia" panose="02040502050405020303" pitchFamily="18" charset="0"/>
      <p:regular r:id="rId23"/>
      <p:bold r:id="rId24"/>
      <p:italic r:id="rId25"/>
      <p:boldItalic r:id="rId26"/>
    </p:embeddedFont>
    <p:embeddedFont>
      <p:font typeface="Lora" pitchFamily="2" charset="-52"/>
      <p:regular r:id="rId27"/>
      <p:bold r:id="rId28"/>
      <p:italic r:id="rId29"/>
      <p:boldItalic r:id="rId30"/>
    </p:embeddedFont>
    <p:embeddedFont>
      <p:font typeface="Montserrat" panose="00000500000000000000" pitchFamily="2" charset="-52"/>
      <p:regular r:id="rId31"/>
      <p:bold r:id="rId32"/>
      <p:italic r:id="rId33"/>
      <p:boldItalic r:id="rId34"/>
    </p:embeddedFont>
    <p:embeddedFont>
      <p:font typeface="Montserrat ExtraBold" panose="00000900000000000000" pitchFamily="2" charset="-52"/>
      <p:bold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74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6058" autoAdjust="0"/>
  </p:normalViewPr>
  <p:slideViewPr>
    <p:cSldViewPr>
      <p:cViewPr varScale="1">
        <p:scale>
          <a:sx n="65" d="100"/>
          <a:sy n="65" d="100"/>
        </p:scale>
        <p:origin x="125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9" Type="http://schemas.openxmlformats.org/officeDocument/2006/relationships/theme" Target="theme/theme1.xml"/><Relationship Id="rId21" Type="http://schemas.openxmlformats.org/officeDocument/2006/relationships/font" Target="fonts/font11.fntdata"/><Relationship Id="rId34" Type="http://schemas.openxmlformats.org/officeDocument/2006/relationships/font" Target="fonts/font24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font" Target="fonts/font2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font" Target="fonts/font26.fntdata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font" Target="fonts/font2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775920" y="8584367"/>
            <a:ext cx="5473855" cy="673933"/>
            <a:chOff x="0" y="0"/>
            <a:chExt cx="1441674" cy="1774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41674" cy="177497"/>
            </a:xfrm>
            <a:custGeom>
              <a:avLst/>
              <a:gdLst/>
              <a:ahLst/>
              <a:cxnLst/>
              <a:rect l="l" t="t" r="r" b="b"/>
              <a:pathLst>
                <a:path w="1441674" h="177497">
                  <a:moveTo>
                    <a:pt x="42430" y="0"/>
                  </a:moveTo>
                  <a:lnTo>
                    <a:pt x="1399243" y="0"/>
                  </a:lnTo>
                  <a:cubicBezTo>
                    <a:pt x="1422677" y="0"/>
                    <a:pt x="1441674" y="18997"/>
                    <a:pt x="1441674" y="42430"/>
                  </a:cubicBezTo>
                  <a:lnTo>
                    <a:pt x="1441674" y="135066"/>
                  </a:lnTo>
                  <a:cubicBezTo>
                    <a:pt x="1441674" y="146320"/>
                    <a:pt x="1437203" y="157112"/>
                    <a:pt x="1429246" y="165069"/>
                  </a:cubicBezTo>
                  <a:cubicBezTo>
                    <a:pt x="1421289" y="173026"/>
                    <a:pt x="1410497" y="177497"/>
                    <a:pt x="1399243" y="177497"/>
                  </a:cubicBezTo>
                  <a:lnTo>
                    <a:pt x="42430" y="177497"/>
                  </a:lnTo>
                  <a:cubicBezTo>
                    <a:pt x="31177" y="177497"/>
                    <a:pt x="20385" y="173026"/>
                    <a:pt x="12428" y="165069"/>
                  </a:cubicBezTo>
                  <a:cubicBezTo>
                    <a:pt x="4470" y="157112"/>
                    <a:pt x="0" y="146320"/>
                    <a:pt x="0" y="135066"/>
                  </a:cubicBezTo>
                  <a:lnTo>
                    <a:pt x="0" y="42430"/>
                  </a:lnTo>
                  <a:cubicBezTo>
                    <a:pt x="0" y="18997"/>
                    <a:pt x="18997" y="0"/>
                    <a:pt x="42430" y="0"/>
                  </a:cubicBezTo>
                  <a:close/>
                </a:path>
              </a:pathLst>
            </a:custGeom>
            <a:ln w="19050" cap="rnd">
              <a:gradFill>
                <a:gsLst>
                  <a:gs pos="0">
                    <a:srgbClr val="0054C5">
                      <a:alpha val="100000"/>
                    </a:srgbClr>
                  </a:gs>
                  <a:gs pos="100000">
                    <a:srgbClr val="90E1E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441674" cy="215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400" dirty="0">
                  <a:solidFill>
                    <a:srgbClr val="39352C"/>
                  </a:solidFill>
                  <a:latin typeface="Cerebri"/>
                  <a:ea typeface="Cerebri"/>
                  <a:cs typeface="Cerebri"/>
                  <a:sym typeface="Cerebri"/>
                </a:rPr>
                <a:t>Presented By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7292355" y="-4793066"/>
            <a:ext cx="9648774" cy="8229600"/>
          </a:xfrm>
          <a:custGeom>
            <a:avLst/>
            <a:gdLst/>
            <a:ahLst/>
            <a:cxnLst/>
            <a:rect l="l" t="t" r="r" b="b"/>
            <a:pathLst>
              <a:path w="9648774" h="8229600">
                <a:moveTo>
                  <a:pt x="0" y="0"/>
                </a:moveTo>
                <a:lnTo>
                  <a:pt x="9648773" y="0"/>
                </a:lnTo>
                <a:lnTo>
                  <a:pt x="96487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 flipV="1">
            <a:off x="4127053" y="659093"/>
            <a:ext cx="10436442" cy="19"/>
          </a:xfrm>
          <a:prstGeom prst="line">
            <a:avLst/>
          </a:prstGeom>
          <a:ln w="19050" cap="flat">
            <a:solidFill>
              <a:srgbClr val="39352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V="1">
            <a:off x="17249775" y="3436534"/>
            <a:ext cx="0" cy="3413931"/>
          </a:xfrm>
          <a:prstGeom prst="line">
            <a:avLst/>
          </a:prstGeom>
          <a:ln w="19050" cap="flat">
            <a:gradFill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-6872317" y="4700951"/>
            <a:ext cx="13744635" cy="8229600"/>
          </a:xfrm>
          <a:custGeom>
            <a:avLst/>
            <a:gdLst/>
            <a:ahLst/>
            <a:cxnLst/>
            <a:rect l="l" t="t" r="r" b="b"/>
            <a:pathLst>
              <a:path w="13744635" h="8229600">
                <a:moveTo>
                  <a:pt x="0" y="0"/>
                </a:moveTo>
                <a:lnTo>
                  <a:pt x="13744634" y="0"/>
                </a:lnTo>
                <a:lnTo>
                  <a:pt x="137446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1445203" y="8815751"/>
            <a:ext cx="211165" cy="211165"/>
            <a:chOff x="0" y="0"/>
            <a:chExt cx="55616" cy="5561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5616" cy="55616"/>
            </a:xfrm>
            <a:custGeom>
              <a:avLst/>
              <a:gdLst/>
              <a:ahLst/>
              <a:cxnLst/>
              <a:rect l="l" t="t" r="r" b="b"/>
              <a:pathLst>
                <a:path w="55616" h="55616">
                  <a:moveTo>
                    <a:pt x="0" y="0"/>
                  </a:moveTo>
                  <a:lnTo>
                    <a:pt x="55616" y="0"/>
                  </a:lnTo>
                  <a:lnTo>
                    <a:pt x="55616" y="55616"/>
                  </a:lnTo>
                  <a:lnTo>
                    <a:pt x="0" y="5561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55616" cy="93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2591606"/>
            <a:ext cx="6799212" cy="2794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985"/>
              </a:lnSpc>
              <a:spcBef>
                <a:spcPct val="0"/>
              </a:spcBef>
            </a:pPr>
            <a:r>
              <a:rPr lang="en-US" sz="16400" b="1" dirty="0">
                <a:solidFill>
                  <a:srgbClr val="39352C"/>
                </a:solidFill>
                <a:latin typeface="Cerebri Bold"/>
                <a:ea typeface="Cerebri Bold"/>
                <a:cs typeface="Cerebri Bold"/>
                <a:sym typeface="Cerebri Bold"/>
              </a:rPr>
              <a:t>Club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749028" y="4524100"/>
            <a:ext cx="4157767" cy="28023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2985"/>
              </a:lnSpc>
              <a:spcBef>
                <a:spcPct val="0"/>
              </a:spcBef>
            </a:pPr>
            <a:r>
              <a:rPr lang="en-US" sz="16400" b="1" dirty="0">
                <a:solidFill>
                  <a:srgbClr val="39352C"/>
                </a:solidFill>
                <a:latin typeface="Cerebri Bold"/>
                <a:ea typeface="Cerebri Bold"/>
                <a:cs typeface="Cerebri Bold"/>
                <a:sym typeface="Cerebri Bold"/>
              </a:rPr>
              <a:t>It!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296189" y="4803495"/>
            <a:ext cx="5391611" cy="6133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0"/>
              </a:lnSpc>
              <a:spcBef>
                <a:spcPct val="0"/>
              </a:spcBef>
            </a:pPr>
            <a:r>
              <a:rPr lang="ru-RU" sz="3600" b="1" spc="107" dirty="0" err="1">
                <a:solidFill>
                  <a:srgbClr val="0054C5"/>
                </a:solidFill>
                <a:latin typeface="Cerebri Bold"/>
                <a:ea typeface="Cerebri Bold"/>
                <a:cs typeface="Cerebri Bold"/>
                <a:sym typeface="Cerebri Bold"/>
              </a:rPr>
              <a:t>титулка</a:t>
            </a:r>
            <a:endParaRPr lang="en-US" sz="3600" b="1" spc="107" dirty="0">
              <a:solidFill>
                <a:srgbClr val="0054C5"/>
              </a:solidFill>
              <a:latin typeface="Cerebri Bold"/>
              <a:ea typeface="Cerebri Bold"/>
              <a:cs typeface="Cerebri Bold"/>
              <a:sym typeface="Cerebri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3226657" y="1749971"/>
            <a:ext cx="4032643" cy="303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19"/>
              </a:lnSpc>
              <a:spcBef>
                <a:spcPct val="0"/>
              </a:spcBef>
            </a:pPr>
            <a:r>
              <a:rPr lang="ru-RU" sz="1799" i="1" dirty="0">
                <a:solidFill>
                  <a:srgbClr val="39352C"/>
                </a:solidFill>
                <a:latin typeface="Cerebri Italics"/>
                <a:ea typeface="Cerebri Italics"/>
                <a:cs typeface="Cerebri Italics"/>
                <a:sym typeface="Cerebri Italics"/>
              </a:rPr>
              <a:t>Цифровая платформа</a:t>
            </a:r>
            <a:endParaRPr lang="en-US" sz="1799" i="1" dirty="0">
              <a:solidFill>
                <a:srgbClr val="39352C"/>
              </a:solidFill>
              <a:latin typeface="Cerebri Italics"/>
              <a:ea typeface="Cerebri Italics"/>
              <a:cs typeface="Cerebri Italics"/>
              <a:sym typeface="Cerebri Italic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4563495" y="441923"/>
            <a:ext cx="2695805" cy="412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400" spc="72" dirty="0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ALMATY 2026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441923"/>
            <a:ext cx="3098353" cy="412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72" dirty="0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CLUBIT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97909" y="-5120016"/>
            <a:ext cx="9648774" cy="8229600"/>
          </a:xfrm>
          <a:custGeom>
            <a:avLst/>
            <a:gdLst/>
            <a:ahLst/>
            <a:cxnLst/>
            <a:rect l="l" t="t" r="r" b="b"/>
            <a:pathLst>
              <a:path w="9648774" h="8229600">
                <a:moveTo>
                  <a:pt x="0" y="0"/>
                </a:moveTo>
                <a:lnTo>
                  <a:pt x="9648774" y="0"/>
                </a:lnTo>
                <a:lnTo>
                  <a:pt x="96487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4127053" y="622580"/>
            <a:ext cx="10436442" cy="0"/>
          </a:xfrm>
          <a:prstGeom prst="line">
            <a:avLst/>
          </a:prstGeom>
          <a:ln w="19050" cap="flat">
            <a:solidFill>
              <a:srgbClr val="39352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6522296" y="8223851"/>
            <a:ext cx="13744635" cy="8229600"/>
          </a:xfrm>
          <a:custGeom>
            <a:avLst/>
            <a:gdLst/>
            <a:ahLst/>
            <a:cxnLst/>
            <a:rect l="l" t="t" r="r" b="b"/>
            <a:pathLst>
              <a:path w="13744635" h="8229600">
                <a:moveTo>
                  <a:pt x="0" y="0"/>
                </a:moveTo>
                <a:lnTo>
                  <a:pt x="13744634" y="0"/>
                </a:lnTo>
                <a:lnTo>
                  <a:pt x="137446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0850212" y="2650879"/>
            <a:ext cx="6409088" cy="1082572"/>
            <a:chOff x="0" y="-29425"/>
            <a:chExt cx="1687990" cy="2851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87990" cy="247022"/>
            </a:xfrm>
            <a:custGeom>
              <a:avLst/>
              <a:gdLst/>
              <a:ahLst/>
              <a:cxnLst/>
              <a:rect l="l" t="t" r="r" b="b"/>
              <a:pathLst>
                <a:path w="1687990" h="247022">
                  <a:moveTo>
                    <a:pt x="36239" y="0"/>
                  </a:moveTo>
                  <a:lnTo>
                    <a:pt x="1651752" y="0"/>
                  </a:lnTo>
                  <a:cubicBezTo>
                    <a:pt x="1671766" y="0"/>
                    <a:pt x="1687990" y="16225"/>
                    <a:pt x="1687990" y="36239"/>
                  </a:cubicBezTo>
                  <a:lnTo>
                    <a:pt x="1687990" y="210783"/>
                  </a:lnTo>
                  <a:cubicBezTo>
                    <a:pt x="1687990" y="220394"/>
                    <a:pt x="1684172" y="229612"/>
                    <a:pt x="1677376" y="236408"/>
                  </a:cubicBezTo>
                  <a:cubicBezTo>
                    <a:pt x="1670580" y="243204"/>
                    <a:pt x="1661363" y="247022"/>
                    <a:pt x="1651752" y="247022"/>
                  </a:cubicBezTo>
                  <a:lnTo>
                    <a:pt x="36239" y="247022"/>
                  </a:lnTo>
                  <a:cubicBezTo>
                    <a:pt x="26628" y="247022"/>
                    <a:pt x="17410" y="243204"/>
                    <a:pt x="10614" y="236408"/>
                  </a:cubicBezTo>
                  <a:cubicBezTo>
                    <a:pt x="3818" y="229612"/>
                    <a:pt x="0" y="220394"/>
                    <a:pt x="0" y="210783"/>
                  </a:cubicBezTo>
                  <a:lnTo>
                    <a:pt x="0" y="36239"/>
                  </a:lnTo>
                  <a:cubicBezTo>
                    <a:pt x="0" y="26628"/>
                    <a:pt x="3818" y="17410"/>
                    <a:pt x="10614" y="10614"/>
                  </a:cubicBezTo>
                  <a:cubicBezTo>
                    <a:pt x="17410" y="3818"/>
                    <a:pt x="26628" y="0"/>
                    <a:pt x="36239" y="0"/>
                  </a:cubicBezTo>
                  <a:close/>
                </a:path>
              </a:pathLst>
            </a:custGeom>
            <a:ln w="19050" cap="rnd">
              <a:gradFill>
                <a:gsLst>
                  <a:gs pos="0">
                    <a:srgbClr val="0054C5">
                      <a:alpha val="100000"/>
                    </a:srgbClr>
                  </a:gs>
                  <a:gs pos="100000">
                    <a:srgbClr val="90E1E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29425"/>
              <a:ext cx="1687990" cy="285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39352C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Cerebri"/>
                  <a:sym typeface="Cerebri"/>
                </a:rPr>
                <a:t>Нет прозрачного рейтинга индивидуальных достижений.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519495" y="2993986"/>
            <a:ext cx="211165" cy="211165"/>
            <a:chOff x="0" y="0"/>
            <a:chExt cx="55616" cy="5561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5616" cy="55616"/>
            </a:xfrm>
            <a:custGeom>
              <a:avLst/>
              <a:gdLst/>
              <a:ahLst/>
              <a:cxnLst/>
              <a:rect l="l" t="t" r="r" b="b"/>
              <a:pathLst>
                <a:path w="55616" h="55616">
                  <a:moveTo>
                    <a:pt x="0" y="0"/>
                  </a:moveTo>
                  <a:lnTo>
                    <a:pt x="55616" y="0"/>
                  </a:lnTo>
                  <a:lnTo>
                    <a:pt x="55616" y="55616"/>
                  </a:lnTo>
                  <a:lnTo>
                    <a:pt x="0" y="5561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5616" cy="93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850212" y="4228199"/>
            <a:ext cx="6409088" cy="937911"/>
            <a:chOff x="0" y="0"/>
            <a:chExt cx="1687990" cy="24702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87990" cy="247022"/>
            </a:xfrm>
            <a:custGeom>
              <a:avLst/>
              <a:gdLst/>
              <a:ahLst/>
              <a:cxnLst/>
              <a:rect l="l" t="t" r="r" b="b"/>
              <a:pathLst>
                <a:path w="1687990" h="247022">
                  <a:moveTo>
                    <a:pt x="36239" y="0"/>
                  </a:moveTo>
                  <a:lnTo>
                    <a:pt x="1651752" y="0"/>
                  </a:lnTo>
                  <a:cubicBezTo>
                    <a:pt x="1671766" y="0"/>
                    <a:pt x="1687990" y="16225"/>
                    <a:pt x="1687990" y="36239"/>
                  </a:cubicBezTo>
                  <a:lnTo>
                    <a:pt x="1687990" y="210783"/>
                  </a:lnTo>
                  <a:cubicBezTo>
                    <a:pt x="1687990" y="220394"/>
                    <a:pt x="1684172" y="229612"/>
                    <a:pt x="1677376" y="236408"/>
                  </a:cubicBezTo>
                  <a:cubicBezTo>
                    <a:pt x="1670580" y="243204"/>
                    <a:pt x="1661363" y="247022"/>
                    <a:pt x="1651752" y="247022"/>
                  </a:cubicBezTo>
                  <a:lnTo>
                    <a:pt x="36239" y="247022"/>
                  </a:lnTo>
                  <a:cubicBezTo>
                    <a:pt x="26628" y="247022"/>
                    <a:pt x="17410" y="243204"/>
                    <a:pt x="10614" y="236408"/>
                  </a:cubicBezTo>
                  <a:cubicBezTo>
                    <a:pt x="3818" y="229612"/>
                    <a:pt x="0" y="220394"/>
                    <a:pt x="0" y="210783"/>
                  </a:cubicBezTo>
                  <a:lnTo>
                    <a:pt x="0" y="36239"/>
                  </a:lnTo>
                  <a:cubicBezTo>
                    <a:pt x="0" y="26628"/>
                    <a:pt x="3818" y="17410"/>
                    <a:pt x="10614" y="10614"/>
                  </a:cubicBezTo>
                  <a:cubicBezTo>
                    <a:pt x="17410" y="3818"/>
                    <a:pt x="26628" y="0"/>
                    <a:pt x="36239" y="0"/>
                  </a:cubicBezTo>
                  <a:close/>
                </a:path>
              </a:pathLst>
            </a:custGeom>
            <a:ln w="19050" cap="rnd">
              <a:gradFill>
                <a:gsLst>
                  <a:gs pos="0">
                    <a:srgbClr val="0054C5">
                      <a:alpha val="100000"/>
                    </a:srgbClr>
                  </a:gs>
                  <a:gs pos="100000">
                    <a:srgbClr val="90E1E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687990" cy="285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39352C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Cerebri"/>
                  <a:sym typeface="Cerebri"/>
                </a:rPr>
                <a:t>Клубам сложно находить спонсоров для реализации своих проектов.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519495" y="4459583"/>
            <a:ext cx="211165" cy="211165"/>
            <a:chOff x="0" y="0"/>
            <a:chExt cx="55616" cy="5561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5616" cy="55616"/>
            </a:xfrm>
            <a:custGeom>
              <a:avLst/>
              <a:gdLst/>
              <a:ahLst/>
              <a:cxnLst/>
              <a:rect l="l" t="t" r="r" b="b"/>
              <a:pathLst>
                <a:path w="55616" h="55616">
                  <a:moveTo>
                    <a:pt x="0" y="0"/>
                  </a:moveTo>
                  <a:lnTo>
                    <a:pt x="55616" y="0"/>
                  </a:lnTo>
                  <a:lnTo>
                    <a:pt x="55616" y="55616"/>
                  </a:lnTo>
                  <a:lnTo>
                    <a:pt x="0" y="5561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5616" cy="93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850212" y="5693796"/>
            <a:ext cx="6409088" cy="1309386"/>
            <a:chOff x="0" y="0"/>
            <a:chExt cx="1687990" cy="34485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687990" cy="344859"/>
            </a:xfrm>
            <a:custGeom>
              <a:avLst/>
              <a:gdLst/>
              <a:ahLst/>
              <a:cxnLst/>
              <a:rect l="l" t="t" r="r" b="b"/>
              <a:pathLst>
                <a:path w="1687990" h="344859">
                  <a:moveTo>
                    <a:pt x="36239" y="0"/>
                  </a:moveTo>
                  <a:lnTo>
                    <a:pt x="1651752" y="0"/>
                  </a:lnTo>
                  <a:cubicBezTo>
                    <a:pt x="1671766" y="0"/>
                    <a:pt x="1687990" y="16225"/>
                    <a:pt x="1687990" y="36239"/>
                  </a:cubicBezTo>
                  <a:lnTo>
                    <a:pt x="1687990" y="308620"/>
                  </a:lnTo>
                  <a:cubicBezTo>
                    <a:pt x="1687990" y="318231"/>
                    <a:pt x="1684172" y="327449"/>
                    <a:pt x="1677376" y="334245"/>
                  </a:cubicBezTo>
                  <a:cubicBezTo>
                    <a:pt x="1670580" y="341041"/>
                    <a:pt x="1661363" y="344859"/>
                    <a:pt x="1651752" y="344859"/>
                  </a:cubicBezTo>
                  <a:lnTo>
                    <a:pt x="36239" y="344859"/>
                  </a:lnTo>
                  <a:cubicBezTo>
                    <a:pt x="26628" y="344859"/>
                    <a:pt x="17410" y="341041"/>
                    <a:pt x="10614" y="334245"/>
                  </a:cubicBezTo>
                  <a:cubicBezTo>
                    <a:pt x="3818" y="327449"/>
                    <a:pt x="0" y="318231"/>
                    <a:pt x="0" y="308620"/>
                  </a:cubicBezTo>
                  <a:lnTo>
                    <a:pt x="0" y="36239"/>
                  </a:lnTo>
                  <a:cubicBezTo>
                    <a:pt x="0" y="26628"/>
                    <a:pt x="3818" y="17410"/>
                    <a:pt x="10614" y="10614"/>
                  </a:cubicBezTo>
                  <a:cubicBezTo>
                    <a:pt x="17410" y="3818"/>
                    <a:pt x="26628" y="0"/>
                    <a:pt x="36239" y="0"/>
                  </a:cubicBezTo>
                  <a:close/>
                </a:path>
              </a:pathLst>
            </a:custGeom>
            <a:ln w="19050" cap="rnd">
              <a:gradFill>
                <a:gsLst>
                  <a:gs pos="0">
                    <a:srgbClr val="0054C5">
                      <a:alpha val="100000"/>
                    </a:srgbClr>
                  </a:gs>
                  <a:gs pos="100000">
                    <a:srgbClr val="90E1E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prstDash val="solid"/>
              <a:round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687990" cy="382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39352C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Cerebri"/>
                  <a:sym typeface="Cerebri"/>
                </a:rPr>
                <a:t>Нет единой цифровой площадки для совместного взаимодействия и обмена опытом.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0519495" y="5925180"/>
            <a:ext cx="211165" cy="211165"/>
            <a:chOff x="0" y="0"/>
            <a:chExt cx="55616" cy="5561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5616" cy="55616"/>
            </a:xfrm>
            <a:custGeom>
              <a:avLst/>
              <a:gdLst/>
              <a:ahLst/>
              <a:cxnLst/>
              <a:rect l="l" t="t" r="r" b="b"/>
              <a:pathLst>
                <a:path w="55616" h="55616">
                  <a:moveTo>
                    <a:pt x="0" y="0"/>
                  </a:moveTo>
                  <a:lnTo>
                    <a:pt x="55616" y="0"/>
                  </a:lnTo>
                  <a:lnTo>
                    <a:pt x="55616" y="55616"/>
                  </a:lnTo>
                  <a:lnTo>
                    <a:pt x="0" y="5561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55616" cy="93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147194" y="4565165"/>
            <a:ext cx="7790867" cy="5246370"/>
            <a:chOff x="0" y="0"/>
            <a:chExt cx="6350000" cy="427609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50000" cy="4276090"/>
            </a:xfrm>
            <a:custGeom>
              <a:avLst/>
              <a:gdLst/>
              <a:ahLst/>
              <a:cxnLst/>
              <a:rect l="l" t="t" r="r" b="b"/>
              <a:pathLst>
                <a:path w="6350000" h="4276090">
                  <a:moveTo>
                    <a:pt x="6220460" y="0"/>
                  </a:moveTo>
                  <a:cubicBezTo>
                    <a:pt x="4969510" y="0"/>
                    <a:pt x="3713480" y="0"/>
                    <a:pt x="2462530" y="0"/>
                  </a:cubicBezTo>
                  <a:lnTo>
                    <a:pt x="2462530" y="129540"/>
                  </a:lnTo>
                  <a:cubicBezTo>
                    <a:pt x="2346960" y="129540"/>
                    <a:pt x="2189480" y="129540"/>
                    <a:pt x="2073910" y="129540"/>
                  </a:cubicBezTo>
                  <a:lnTo>
                    <a:pt x="2073910" y="259080"/>
                  </a:lnTo>
                  <a:cubicBezTo>
                    <a:pt x="1958340" y="259080"/>
                    <a:pt x="1800860" y="259080"/>
                    <a:pt x="1685290" y="259080"/>
                  </a:cubicBezTo>
                  <a:lnTo>
                    <a:pt x="1685290" y="388620"/>
                  </a:lnTo>
                  <a:cubicBezTo>
                    <a:pt x="1620520" y="388620"/>
                    <a:pt x="1490980" y="388620"/>
                    <a:pt x="1426210" y="388620"/>
                  </a:cubicBezTo>
                  <a:lnTo>
                    <a:pt x="1426210" y="518160"/>
                  </a:lnTo>
                  <a:cubicBezTo>
                    <a:pt x="1361440" y="518160"/>
                    <a:pt x="1231900" y="518160"/>
                    <a:pt x="1167130" y="518160"/>
                  </a:cubicBezTo>
                  <a:lnTo>
                    <a:pt x="1167130" y="647700"/>
                  </a:lnTo>
                  <a:cubicBezTo>
                    <a:pt x="1102360" y="647700"/>
                    <a:pt x="972820" y="647700"/>
                    <a:pt x="908050" y="647700"/>
                  </a:cubicBezTo>
                  <a:lnTo>
                    <a:pt x="908050" y="777240"/>
                  </a:lnTo>
                  <a:lnTo>
                    <a:pt x="777240" y="777240"/>
                  </a:lnTo>
                  <a:lnTo>
                    <a:pt x="777240" y="906780"/>
                  </a:lnTo>
                  <a:lnTo>
                    <a:pt x="647700" y="906780"/>
                  </a:lnTo>
                  <a:lnTo>
                    <a:pt x="647700" y="1036320"/>
                  </a:lnTo>
                  <a:lnTo>
                    <a:pt x="518160" y="1036320"/>
                  </a:lnTo>
                  <a:cubicBezTo>
                    <a:pt x="518160" y="1101090"/>
                    <a:pt x="518160" y="1230630"/>
                    <a:pt x="518160" y="1295400"/>
                  </a:cubicBezTo>
                  <a:lnTo>
                    <a:pt x="388620" y="1295400"/>
                  </a:lnTo>
                  <a:cubicBezTo>
                    <a:pt x="388620" y="1360170"/>
                    <a:pt x="388620" y="1489710"/>
                    <a:pt x="388620" y="1554480"/>
                  </a:cubicBezTo>
                  <a:lnTo>
                    <a:pt x="259080" y="1554480"/>
                  </a:lnTo>
                  <a:cubicBezTo>
                    <a:pt x="259080" y="1619250"/>
                    <a:pt x="259080" y="1748790"/>
                    <a:pt x="259080" y="1813560"/>
                  </a:cubicBezTo>
                  <a:lnTo>
                    <a:pt x="129540" y="1813560"/>
                  </a:lnTo>
                  <a:cubicBezTo>
                    <a:pt x="129540" y="1929130"/>
                    <a:pt x="129540" y="2086610"/>
                    <a:pt x="129540" y="2202180"/>
                  </a:cubicBezTo>
                  <a:lnTo>
                    <a:pt x="0" y="2202180"/>
                  </a:lnTo>
                  <a:cubicBezTo>
                    <a:pt x="0" y="2890520"/>
                    <a:pt x="0" y="3586480"/>
                    <a:pt x="0" y="4276090"/>
                  </a:cubicBezTo>
                  <a:cubicBezTo>
                    <a:pt x="1380490" y="4276090"/>
                    <a:pt x="2766060" y="4276090"/>
                    <a:pt x="4146550" y="4276090"/>
                  </a:cubicBezTo>
                  <a:lnTo>
                    <a:pt x="4146550" y="4146550"/>
                  </a:lnTo>
                  <a:cubicBezTo>
                    <a:pt x="4262120" y="4146550"/>
                    <a:pt x="4419600" y="4146550"/>
                    <a:pt x="4535170" y="4146550"/>
                  </a:cubicBezTo>
                  <a:lnTo>
                    <a:pt x="4535170" y="4017010"/>
                  </a:lnTo>
                  <a:cubicBezTo>
                    <a:pt x="4650740" y="4017010"/>
                    <a:pt x="4808220" y="4017010"/>
                    <a:pt x="4923790" y="4017010"/>
                  </a:cubicBezTo>
                  <a:lnTo>
                    <a:pt x="4923790" y="3887470"/>
                  </a:lnTo>
                  <a:cubicBezTo>
                    <a:pt x="4988560" y="3887470"/>
                    <a:pt x="5118100" y="3887470"/>
                    <a:pt x="5182870" y="3887470"/>
                  </a:cubicBezTo>
                  <a:lnTo>
                    <a:pt x="5182870" y="3757930"/>
                  </a:lnTo>
                  <a:cubicBezTo>
                    <a:pt x="5247640" y="3757930"/>
                    <a:pt x="5377180" y="3757930"/>
                    <a:pt x="5441950" y="3757930"/>
                  </a:cubicBezTo>
                  <a:lnTo>
                    <a:pt x="5441950" y="3628390"/>
                  </a:lnTo>
                  <a:lnTo>
                    <a:pt x="5571490" y="3628390"/>
                  </a:lnTo>
                  <a:lnTo>
                    <a:pt x="5571490" y="3498850"/>
                  </a:lnTo>
                  <a:lnTo>
                    <a:pt x="5702300" y="3498850"/>
                  </a:lnTo>
                  <a:lnTo>
                    <a:pt x="5702300" y="3369310"/>
                  </a:lnTo>
                  <a:lnTo>
                    <a:pt x="5831840" y="3369310"/>
                  </a:lnTo>
                  <a:cubicBezTo>
                    <a:pt x="5831840" y="3304540"/>
                    <a:pt x="5831840" y="3175000"/>
                    <a:pt x="5831840" y="3110230"/>
                  </a:cubicBezTo>
                  <a:lnTo>
                    <a:pt x="5961380" y="3110230"/>
                  </a:lnTo>
                  <a:cubicBezTo>
                    <a:pt x="5961380" y="3045460"/>
                    <a:pt x="5961380" y="2915920"/>
                    <a:pt x="5961380" y="2851150"/>
                  </a:cubicBezTo>
                  <a:lnTo>
                    <a:pt x="6090920" y="2851150"/>
                  </a:lnTo>
                  <a:cubicBezTo>
                    <a:pt x="6090920" y="2735580"/>
                    <a:pt x="6090920" y="2578100"/>
                    <a:pt x="6090920" y="2462530"/>
                  </a:cubicBezTo>
                  <a:lnTo>
                    <a:pt x="6220460" y="2462530"/>
                  </a:lnTo>
                  <a:cubicBezTo>
                    <a:pt x="6220460" y="2299970"/>
                    <a:pt x="6220460" y="2106930"/>
                    <a:pt x="6220460" y="1944370"/>
                  </a:cubicBezTo>
                  <a:lnTo>
                    <a:pt x="6350000" y="1944370"/>
                  </a:lnTo>
                  <a:cubicBezTo>
                    <a:pt x="6350000" y="1299210"/>
                    <a:pt x="6350000" y="645160"/>
                    <a:pt x="6350000" y="0"/>
                  </a:cubicBezTo>
                  <a:lnTo>
                    <a:pt x="6220460" y="0"/>
                  </a:lnTo>
                  <a:close/>
                </a:path>
              </a:pathLst>
            </a:custGeom>
            <a:blipFill>
              <a:blip r:embed="rId4"/>
              <a:stretch>
                <a:fillRect l="-536" r="-536"/>
              </a:stretch>
            </a:blipFill>
          </p:spPr>
          <p:txBody>
            <a:bodyPr/>
            <a:lstStyle/>
            <a:p>
              <a:endParaRPr lang="ru-RU" dirty="0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4563495" y="451448"/>
            <a:ext cx="2695805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57" dirty="0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FEBRUARY 2026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8700" y="451448"/>
            <a:ext cx="3098353" cy="3271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57" dirty="0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CLUBIT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238270" y="2047995"/>
            <a:ext cx="5396362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840"/>
              </a:lnSpc>
              <a:spcBef>
                <a:spcPct val="0"/>
              </a:spcBef>
            </a:pPr>
            <a:r>
              <a:rPr lang="en-US" sz="6600" b="1" dirty="0">
                <a:solidFill>
                  <a:srgbClr val="0054C5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 Bold"/>
                <a:sym typeface="Cerebri Bold"/>
              </a:rPr>
              <a:t>ПРОБЛЕМА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28700" y="3071484"/>
            <a:ext cx="760593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8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 Bold"/>
                <a:sym typeface="Cerebri Bold"/>
              </a:rPr>
              <a:t>Клубы есть. Единой цифровой платформы нет.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97909" y="-5120016"/>
            <a:ext cx="9648774" cy="8229600"/>
          </a:xfrm>
          <a:custGeom>
            <a:avLst/>
            <a:gdLst/>
            <a:ahLst/>
            <a:cxnLst/>
            <a:rect l="l" t="t" r="r" b="b"/>
            <a:pathLst>
              <a:path w="9648774" h="8229600">
                <a:moveTo>
                  <a:pt x="0" y="0"/>
                </a:moveTo>
                <a:lnTo>
                  <a:pt x="9648774" y="0"/>
                </a:lnTo>
                <a:lnTo>
                  <a:pt x="96487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4127053" y="622580"/>
            <a:ext cx="10436442" cy="0"/>
          </a:xfrm>
          <a:prstGeom prst="line">
            <a:avLst/>
          </a:prstGeom>
          <a:ln w="19050" cap="flat">
            <a:solidFill>
              <a:srgbClr val="39352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9144000" y="1973892"/>
            <a:ext cx="8115300" cy="0"/>
          </a:xfrm>
          <a:prstGeom prst="line">
            <a:avLst/>
          </a:prstGeom>
          <a:ln w="19050" cap="flat">
            <a:gradFill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9144000" y="3045311"/>
            <a:ext cx="8115300" cy="0"/>
          </a:xfrm>
          <a:prstGeom prst="line">
            <a:avLst/>
          </a:prstGeom>
          <a:ln w="19050" cap="flat">
            <a:gradFill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9144000" y="4197200"/>
            <a:ext cx="8115300" cy="0"/>
          </a:xfrm>
          <a:prstGeom prst="line">
            <a:avLst/>
          </a:prstGeom>
          <a:ln w="19050" cap="flat">
            <a:gradFill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6522296" y="8223851"/>
            <a:ext cx="13744635" cy="8229600"/>
          </a:xfrm>
          <a:custGeom>
            <a:avLst/>
            <a:gdLst/>
            <a:ahLst/>
            <a:cxnLst/>
            <a:rect l="l" t="t" r="r" b="b"/>
            <a:pathLst>
              <a:path w="13744635" h="8229600">
                <a:moveTo>
                  <a:pt x="0" y="0"/>
                </a:moveTo>
                <a:lnTo>
                  <a:pt x="13744634" y="0"/>
                </a:lnTo>
                <a:lnTo>
                  <a:pt x="137446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AutoShape 8"/>
          <p:cNvSpPr/>
          <p:nvPr/>
        </p:nvSpPr>
        <p:spPr>
          <a:xfrm>
            <a:off x="9144000" y="5356902"/>
            <a:ext cx="8115300" cy="0"/>
          </a:xfrm>
          <a:prstGeom prst="line">
            <a:avLst/>
          </a:prstGeom>
          <a:ln w="19050" cap="flat">
            <a:gradFill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9144000" y="6708816"/>
            <a:ext cx="8115300" cy="0"/>
          </a:xfrm>
          <a:prstGeom prst="line">
            <a:avLst/>
          </a:prstGeom>
          <a:ln w="19050" cap="flat">
            <a:gradFill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9038417" y="2214491"/>
            <a:ext cx="211165" cy="211165"/>
            <a:chOff x="0" y="0"/>
            <a:chExt cx="55616" cy="5561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5616" cy="55616"/>
            </a:xfrm>
            <a:custGeom>
              <a:avLst/>
              <a:gdLst/>
              <a:ahLst/>
              <a:cxnLst/>
              <a:rect l="l" t="t" r="r" b="b"/>
              <a:pathLst>
                <a:path w="55616" h="55616">
                  <a:moveTo>
                    <a:pt x="0" y="0"/>
                  </a:moveTo>
                  <a:lnTo>
                    <a:pt x="55616" y="0"/>
                  </a:lnTo>
                  <a:lnTo>
                    <a:pt x="55616" y="55616"/>
                  </a:lnTo>
                  <a:lnTo>
                    <a:pt x="0" y="55616"/>
                  </a:lnTo>
                  <a:close/>
                </a:path>
              </a:pathLst>
            </a:custGeom>
            <a:gradFill rotWithShape="1"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5616" cy="93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038417" y="3495670"/>
            <a:ext cx="211165" cy="211165"/>
            <a:chOff x="0" y="0"/>
            <a:chExt cx="55616" cy="5561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5616" cy="55616"/>
            </a:xfrm>
            <a:custGeom>
              <a:avLst/>
              <a:gdLst/>
              <a:ahLst/>
              <a:cxnLst/>
              <a:rect l="l" t="t" r="r" b="b"/>
              <a:pathLst>
                <a:path w="55616" h="55616">
                  <a:moveTo>
                    <a:pt x="0" y="0"/>
                  </a:moveTo>
                  <a:lnTo>
                    <a:pt x="55616" y="0"/>
                  </a:lnTo>
                  <a:lnTo>
                    <a:pt x="55616" y="55616"/>
                  </a:lnTo>
                  <a:lnTo>
                    <a:pt x="0" y="55616"/>
                  </a:lnTo>
                  <a:close/>
                </a:path>
              </a:pathLst>
            </a:custGeom>
            <a:gradFill rotWithShape="1"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55616" cy="93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038417" y="4683050"/>
            <a:ext cx="211165" cy="211165"/>
            <a:chOff x="0" y="0"/>
            <a:chExt cx="55616" cy="5561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5616" cy="55616"/>
            </a:xfrm>
            <a:custGeom>
              <a:avLst/>
              <a:gdLst/>
              <a:ahLst/>
              <a:cxnLst/>
              <a:rect l="l" t="t" r="r" b="b"/>
              <a:pathLst>
                <a:path w="55616" h="55616">
                  <a:moveTo>
                    <a:pt x="0" y="0"/>
                  </a:moveTo>
                  <a:lnTo>
                    <a:pt x="55616" y="0"/>
                  </a:lnTo>
                  <a:lnTo>
                    <a:pt x="55616" y="55616"/>
                  </a:lnTo>
                  <a:lnTo>
                    <a:pt x="0" y="55616"/>
                  </a:lnTo>
                  <a:close/>
                </a:path>
              </a:pathLst>
            </a:custGeom>
            <a:gradFill rotWithShape="1"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55616" cy="93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038417" y="5783594"/>
            <a:ext cx="211165" cy="211165"/>
            <a:chOff x="0" y="0"/>
            <a:chExt cx="55616" cy="5561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5616" cy="55616"/>
            </a:xfrm>
            <a:custGeom>
              <a:avLst/>
              <a:gdLst/>
              <a:ahLst/>
              <a:cxnLst/>
              <a:rect l="l" t="t" r="r" b="b"/>
              <a:pathLst>
                <a:path w="55616" h="55616">
                  <a:moveTo>
                    <a:pt x="0" y="0"/>
                  </a:moveTo>
                  <a:lnTo>
                    <a:pt x="55616" y="0"/>
                  </a:lnTo>
                  <a:lnTo>
                    <a:pt x="55616" y="55616"/>
                  </a:lnTo>
                  <a:lnTo>
                    <a:pt x="0" y="55616"/>
                  </a:lnTo>
                  <a:close/>
                </a:path>
              </a:pathLst>
            </a:custGeom>
            <a:gradFill rotWithShape="1"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55616" cy="93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28700" y="4035350"/>
            <a:ext cx="7039748" cy="6620710"/>
            <a:chOff x="0" y="0"/>
            <a:chExt cx="6751904" cy="6350000"/>
          </a:xfrm>
          <a:blipFill>
            <a:blip r:embed="rId4"/>
            <a:stretch>
              <a:fillRect l="-536" r="-536"/>
            </a:stretch>
          </a:blipFill>
        </p:grpSpPr>
        <p:sp>
          <p:nvSpPr>
            <p:cNvPr id="23" name="Freeform 23"/>
            <p:cNvSpPr/>
            <p:nvPr/>
          </p:nvSpPr>
          <p:spPr>
            <a:xfrm>
              <a:off x="0" y="0"/>
              <a:ext cx="6751904" cy="6350000"/>
            </a:xfrm>
            <a:custGeom>
              <a:avLst/>
              <a:gdLst/>
              <a:ahLst/>
              <a:cxnLst/>
              <a:rect l="l" t="t" r="r" b="b"/>
              <a:pathLst>
                <a:path w="6751904" h="6350000">
                  <a:moveTo>
                    <a:pt x="6751904" y="1337513"/>
                  </a:moveTo>
                  <a:lnTo>
                    <a:pt x="6751904" y="6350000"/>
                  </a:lnTo>
                  <a:lnTo>
                    <a:pt x="4501261" y="6350000"/>
                  </a:lnTo>
                  <a:lnTo>
                    <a:pt x="2250630" y="6350000"/>
                  </a:lnTo>
                  <a:lnTo>
                    <a:pt x="0" y="6350000"/>
                  </a:lnTo>
                  <a:lnTo>
                    <a:pt x="0" y="0"/>
                  </a:lnTo>
                  <a:lnTo>
                    <a:pt x="2250630" y="1337513"/>
                  </a:lnTo>
                  <a:lnTo>
                    <a:pt x="2250630" y="0"/>
                  </a:lnTo>
                  <a:lnTo>
                    <a:pt x="4501261" y="1337513"/>
                  </a:lnTo>
                  <a:lnTo>
                    <a:pt x="4501261" y="0"/>
                  </a:lnTo>
                  <a:lnTo>
                    <a:pt x="6751904" y="1337513"/>
                  </a:lnTo>
                  <a:close/>
                </a:path>
              </a:pathLst>
            </a:custGeom>
            <a:blipFill>
              <a:blip r:embed="rId4"/>
              <a:stretch>
                <a:fillRect l="-536" r="-536"/>
              </a:stretch>
            </a:blipFill>
          </p:spPr>
        </p:sp>
      </p:grpSp>
      <p:sp>
        <p:nvSpPr>
          <p:cNvPr id="24" name="TextBox 24"/>
          <p:cNvSpPr txBox="1"/>
          <p:nvPr/>
        </p:nvSpPr>
        <p:spPr>
          <a:xfrm>
            <a:off x="14563495" y="451448"/>
            <a:ext cx="2695805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FEBRUARY 2026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28700" y="451448"/>
            <a:ext cx="3098353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CLUBIT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8700" y="949637"/>
            <a:ext cx="9334500" cy="19437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840"/>
              </a:lnSpc>
              <a:spcBef>
                <a:spcPct val="0"/>
              </a:spcBef>
            </a:pPr>
            <a:r>
              <a:rPr lang="en-US" sz="5600" b="1" dirty="0">
                <a:solidFill>
                  <a:srgbClr val="0054C5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 Bold"/>
                <a:sym typeface="Cerebri Bold"/>
              </a:rPr>
              <a:t>Мы предлагаем своё решение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28700" y="3071484"/>
            <a:ext cx="760593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 b="1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 Bold"/>
                <a:sym typeface="Cerebri Bold"/>
              </a:rPr>
              <a:t>Единая система развития клубов города.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472832" y="2114670"/>
            <a:ext cx="32200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 Bold"/>
                <a:sym typeface="Cerebri Bold"/>
              </a:rPr>
              <a:t>Подключение</a:t>
            </a:r>
            <a:endParaRPr lang="en-US" sz="2200" b="1" dirty="0">
              <a:solidFill>
                <a:srgbClr val="39352C"/>
              </a:solidFill>
              <a:latin typeface="Cambria" panose="02040503050406030204" pitchFamily="18" charset="0"/>
              <a:ea typeface="Cambria" panose="02040503050406030204" pitchFamily="18" charset="0"/>
              <a:cs typeface="Cerebri Bold"/>
              <a:sym typeface="Cerebri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2692845" y="2124195"/>
            <a:ext cx="4566455" cy="661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"/>
                <a:sym typeface="Cerebri"/>
              </a:rPr>
              <a:t>Клуб присоединяется к нашей единой цифровой платформе.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692845" y="3283436"/>
            <a:ext cx="4566455" cy="661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"/>
                <a:sym typeface="Cerebri"/>
              </a:rPr>
              <a:t>Формируется Digital Rating на основе активности каждого клуба.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692845" y="4530650"/>
            <a:ext cx="4566455" cy="31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"/>
                <a:sym typeface="Cerebri"/>
              </a:rPr>
              <a:t>Рейтинг повышает видимость клуба.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692845" y="5490252"/>
            <a:ext cx="4566455" cy="1007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"/>
                <a:sym typeface="Cerebri"/>
              </a:rPr>
              <a:t>Платформа будет объединять клубы, бренд и способствовать нахождению инвесторов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472832" y="3395830"/>
            <a:ext cx="3220012" cy="368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 Bold"/>
                <a:sym typeface="Cerebri Bold"/>
              </a:rPr>
              <a:t>Оценка</a:t>
            </a:r>
            <a:endParaRPr lang="en-US" sz="2200" b="1" dirty="0">
              <a:solidFill>
                <a:srgbClr val="39352C"/>
              </a:solidFill>
              <a:latin typeface="Cambria" panose="02040503050406030204" pitchFamily="18" charset="0"/>
              <a:ea typeface="Cambria" panose="02040503050406030204" pitchFamily="18" charset="0"/>
              <a:cs typeface="Cerebri Bold"/>
              <a:sym typeface="Cerebri Bol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9472832" y="4521125"/>
            <a:ext cx="32200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 Bold"/>
                <a:sym typeface="Cerebri Bold"/>
              </a:rPr>
              <a:t>Видимость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472832" y="5683754"/>
            <a:ext cx="32200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 Bold"/>
                <a:sym typeface="Cerebri Bold"/>
              </a:rPr>
              <a:t>Спонсорство</a:t>
            </a:r>
            <a:endParaRPr lang="en-US" sz="2200" b="1" dirty="0">
              <a:solidFill>
                <a:srgbClr val="39352C"/>
              </a:solidFill>
              <a:latin typeface="Cambria" panose="02040503050406030204" pitchFamily="18" charset="0"/>
              <a:ea typeface="Cambria" panose="02040503050406030204" pitchFamily="18" charset="0"/>
              <a:cs typeface="Cerebri Bold"/>
              <a:sym typeface="Cerebri Bold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9472832" y="6972960"/>
            <a:ext cx="32200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 Bold"/>
                <a:sym typeface="Cerebri Bold"/>
              </a:rPr>
              <a:t>Рост</a:t>
            </a:r>
            <a:endParaRPr lang="en-US" sz="2200" b="1" dirty="0">
              <a:solidFill>
                <a:srgbClr val="39352C"/>
              </a:solidFill>
              <a:latin typeface="Cambria" panose="02040503050406030204" pitchFamily="18" charset="0"/>
              <a:ea typeface="Cambria" panose="02040503050406030204" pitchFamily="18" charset="0"/>
              <a:cs typeface="Cerebri Bold"/>
              <a:sym typeface="Cerebri Bold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2692845" y="6918366"/>
            <a:ext cx="4566455" cy="1007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dirty="0">
                <a:solidFill>
                  <a:srgbClr val="39352C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"/>
                <a:sym typeface="Cerebri"/>
              </a:rPr>
              <a:t>Платформа усиливает позиции клубов, способствует росту молодых специалистов.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9038417" y="7072800"/>
            <a:ext cx="211165" cy="211165"/>
            <a:chOff x="0" y="0"/>
            <a:chExt cx="55616" cy="5561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55616" cy="55616"/>
            </a:xfrm>
            <a:custGeom>
              <a:avLst/>
              <a:gdLst/>
              <a:ahLst/>
              <a:cxnLst/>
              <a:rect l="l" t="t" r="r" b="b"/>
              <a:pathLst>
                <a:path w="55616" h="55616">
                  <a:moveTo>
                    <a:pt x="0" y="0"/>
                  </a:moveTo>
                  <a:lnTo>
                    <a:pt x="55616" y="0"/>
                  </a:lnTo>
                  <a:lnTo>
                    <a:pt x="55616" y="55616"/>
                  </a:lnTo>
                  <a:lnTo>
                    <a:pt x="0" y="55616"/>
                  </a:lnTo>
                  <a:close/>
                </a:path>
              </a:pathLst>
            </a:custGeom>
            <a:gradFill rotWithShape="1"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55616" cy="93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41" name="AutoShape 41"/>
          <p:cNvSpPr/>
          <p:nvPr/>
        </p:nvSpPr>
        <p:spPr>
          <a:xfrm>
            <a:off x="9144000" y="8060731"/>
            <a:ext cx="8115300" cy="0"/>
          </a:xfrm>
          <a:prstGeom prst="line">
            <a:avLst/>
          </a:prstGeom>
          <a:ln w="19050" cap="flat">
            <a:gradFill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274147" y="-4132490"/>
            <a:ext cx="9648774" cy="8229600"/>
          </a:xfrm>
          <a:custGeom>
            <a:avLst/>
            <a:gdLst/>
            <a:ahLst/>
            <a:cxnLst/>
            <a:rect l="l" t="t" r="r" b="b"/>
            <a:pathLst>
              <a:path w="9648774" h="8229600">
                <a:moveTo>
                  <a:pt x="0" y="0"/>
                </a:moveTo>
                <a:lnTo>
                  <a:pt x="9648774" y="0"/>
                </a:lnTo>
                <a:lnTo>
                  <a:pt x="96487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26264" y="8858743"/>
            <a:ext cx="13744635" cy="8229600"/>
          </a:xfrm>
          <a:custGeom>
            <a:avLst/>
            <a:gdLst/>
            <a:ahLst/>
            <a:cxnLst/>
            <a:rect l="l" t="t" r="r" b="b"/>
            <a:pathLst>
              <a:path w="13744635" h="8229600">
                <a:moveTo>
                  <a:pt x="0" y="0"/>
                </a:moveTo>
                <a:lnTo>
                  <a:pt x="13744634" y="0"/>
                </a:lnTo>
                <a:lnTo>
                  <a:pt x="137446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19915" y="-2649552"/>
            <a:ext cx="9648774" cy="8229600"/>
          </a:xfrm>
          <a:custGeom>
            <a:avLst/>
            <a:gdLst/>
            <a:ahLst/>
            <a:cxnLst/>
            <a:rect l="l" t="t" r="r" b="b"/>
            <a:pathLst>
              <a:path w="9648774" h="8229600">
                <a:moveTo>
                  <a:pt x="0" y="0"/>
                </a:moveTo>
                <a:lnTo>
                  <a:pt x="9648774" y="0"/>
                </a:lnTo>
                <a:lnTo>
                  <a:pt x="96487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63D83104-A5BF-4BC9-80DB-6FFAAA66A0DC}"/>
              </a:ext>
            </a:extLst>
          </p:cNvPr>
          <p:cNvGrpSpPr/>
          <p:nvPr/>
        </p:nvGrpSpPr>
        <p:grpSpPr>
          <a:xfrm>
            <a:off x="1936800" y="490498"/>
            <a:ext cx="14414400" cy="8402334"/>
            <a:chOff x="1936799" y="781314"/>
            <a:chExt cx="14414400" cy="8402334"/>
          </a:xfrm>
        </p:grpSpPr>
        <p:grpSp>
          <p:nvGrpSpPr>
            <p:cNvPr id="6" name="Group 4325">
              <a:extLst>
                <a:ext uri="{FF2B5EF4-FFF2-40B4-BE49-F238E27FC236}">
                  <a16:creationId xmlns:a16="http://schemas.microsoft.com/office/drawing/2014/main" id="{EC1B986F-3DB9-D8AE-627B-DA886C969928}"/>
                </a:ext>
              </a:extLst>
            </p:cNvPr>
            <p:cNvGrpSpPr/>
            <p:nvPr/>
          </p:nvGrpSpPr>
          <p:grpSpPr>
            <a:xfrm>
              <a:off x="1936799" y="1976448"/>
              <a:ext cx="14414400" cy="7207200"/>
              <a:chOff x="1362014" y="1608923"/>
              <a:chExt cx="9467973" cy="4544449"/>
            </a:xfrm>
          </p:grpSpPr>
          <p:grpSp>
            <p:nvGrpSpPr>
              <p:cNvPr id="7" name="Group 4308">
                <a:extLst>
                  <a:ext uri="{FF2B5EF4-FFF2-40B4-BE49-F238E27FC236}">
                    <a16:creationId xmlns:a16="http://schemas.microsoft.com/office/drawing/2014/main" id="{D8AB3A87-21B5-C5B9-A56F-0E97B987EAD5}"/>
                  </a:ext>
                </a:extLst>
              </p:cNvPr>
              <p:cNvGrpSpPr/>
              <p:nvPr/>
            </p:nvGrpSpPr>
            <p:grpSpPr>
              <a:xfrm>
                <a:off x="1362014" y="1608923"/>
                <a:ext cx="9467973" cy="4544449"/>
                <a:chOff x="1362014" y="1608923"/>
                <a:chExt cx="9467973" cy="4544449"/>
              </a:xfrm>
            </p:grpSpPr>
            <p:grpSp>
              <p:nvGrpSpPr>
                <p:cNvPr id="24" name="Group 4305">
                  <a:extLst>
                    <a:ext uri="{FF2B5EF4-FFF2-40B4-BE49-F238E27FC236}">
                      <a16:creationId xmlns:a16="http://schemas.microsoft.com/office/drawing/2014/main" id="{8F8B2FD0-7CFD-96D8-AC19-B797AB9F1D56}"/>
                    </a:ext>
                  </a:extLst>
                </p:cNvPr>
                <p:cNvGrpSpPr/>
                <p:nvPr/>
              </p:nvGrpSpPr>
              <p:grpSpPr>
                <a:xfrm>
                  <a:off x="1362014" y="1608923"/>
                  <a:ext cx="9467973" cy="4544449"/>
                  <a:chOff x="1637481" y="1608923"/>
                  <a:chExt cx="9467973" cy="4544449"/>
                </a:xfrm>
              </p:grpSpPr>
              <p:grpSp>
                <p:nvGrpSpPr>
                  <p:cNvPr id="26" name="Group 4303">
                    <a:extLst>
                      <a:ext uri="{FF2B5EF4-FFF2-40B4-BE49-F238E27FC236}">
                        <a16:creationId xmlns:a16="http://schemas.microsoft.com/office/drawing/2014/main" id="{1B527F68-2449-E1AE-EC63-E0B96E03E32C}"/>
                      </a:ext>
                    </a:extLst>
                  </p:cNvPr>
                  <p:cNvGrpSpPr/>
                  <p:nvPr/>
                </p:nvGrpSpPr>
                <p:grpSpPr>
                  <a:xfrm>
                    <a:off x="1637481" y="1631115"/>
                    <a:ext cx="4207655" cy="2140005"/>
                    <a:chOff x="1086547" y="1608923"/>
                    <a:chExt cx="4207655" cy="2140005"/>
                  </a:xfrm>
                </p:grpSpPr>
                <p:sp>
                  <p:nvSpPr>
                    <p:cNvPr id="42" name="Freeform: Shape 2413">
                      <a:extLst>
                        <a:ext uri="{FF2B5EF4-FFF2-40B4-BE49-F238E27FC236}">
                          <a16:creationId xmlns:a16="http://schemas.microsoft.com/office/drawing/2014/main" id="{F09D64C5-9801-A9E8-5A1E-692C6A707EC3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138133" y="2386874"/>
                      <a:ext cx="3461698" cy="1362054"/>
                    </a:xfrm>
                    <a:custGeom>
                      <a:avLst/>
                      <a:gdLst>
                        <a:gd name="connsiteX0" fmla="*/ 127511 w 3461698"/>
                        <a:gd name="connsiteY0" fmla="*/ 1086208 h 1086208"/>
                        <a:gd name="connsiteX1" fmla="*/ 3334188 w 3461698"/>
                        <a:gd name="connsiteY1" fmla="*/ 1086208 h 1086208"/>
                        <a:gd name="connsiteX2" fmla="*/ 3461699 w 3461698"/>
                        <a:gd name="connsiteY2" fmla="*/ 958697 h 1086208"/>
                        <a:gd name="connsiteX3" fmla="*/ 3461699 w 3461698"/>
                        <a:gd name="connsiteY3" fmla="*/ 127511 h 1086208"/>
                        <a:gd name="connsiteX4" fmla="*/ 3334188 w 3461698"/>
                        <a:gd name="connsiteY4" fmla="*/ 0 h 1086208"/>
                        <a:gd name="connsiteX5" fmla="*/ 127511 w 3461698"/>
                        <a:gd name="connsiteY5" fmla="*/ 0 h 1086208"/>
                        <a:gd name="connsiteX6" fmla="*/ 0 w 3461698"/>
                        <a:gd name="connsiteY6" fmla="*/ 127511 h 1086208"/>
                        <a:gd name="connsiteX7" fmla="*/ 0 w 3461698"/>
                        <a:gd name="connsiteY7" fmla="*/ 958697 h 1086208"/>
                        <a:gd name="connsiteX8" fmla="*/ 127511 w 3461698"/>
                        <a:gd name="connsiteY8" fmla="*/ 1086208 h 1086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461698" h="1086208">
                          <a:moveTo>
                            <a:pt x="127511" y="1086208"/>
                          </a:moveTo>
                          <a:lnTo>
                            <a:pt x="3334188" y="1086208"/>
                          </a:lnTo>
                          <a:cubicBezTo>
                            <a:pt x="3405027" y="1086208"/>
                            <a:pt x="3461699" y="1029536"/>
                            <a:pt x="3461699" y="958697"/>
                          </a:cubicBezTo>
                          <a:lnTo>
                            <a:pt x="3461699" y="127511"/>
                          </a:lnTo>
                          <a:cubicBezTo>
                            <a:pt x="3461699" y="56672"/>
                            <a:pt x="3405027" y="0"/>
                            <a:pt x="3334188" y="0"/>
                          </a:cubicBezTo>
                          <a:lnTo>
                            <a:pt x="127511" y="0"/>
                          </a:lnTo>
                          <a:cubicBezTo>
                            <a:pt x="56672" y="0"/>
                            <a:pt x="0" y="56672"/>
                            <a:pt x="0" y="127511"/>
                          </a:cubicBezTo>
                          <a:lnTo>
                            <a:pt x="0" y="958697"/>
                          </a:lnTo>
                          <a:cubicBezTo>
                            <a:pt x="0" y="1029536"/>
                            <a:pt x="56672" y="1086208"/>
                            <a:pt x="127511" y="1086208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  <a:effectLst>
                      <a:outerShdw blurRad="50800" dist="38100" dir="8100000" algn="tr" rotWithShape="0">
                        <a:prstClr val="black">
                          <a:alpha val="10000"/>
                        </a:prstClr>
                      </a:outerShdw>
                    </a:effectLst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 dirty="0"/>
                    </a:p>
                  </p:txBody>
                </p:sp>
                <p:sp>
                  <p:nvSpPr>
                    <p:cNvPr id="43" name="Freeform: Shape 2671">
                      <a:extLst>
                        <a:ext uri="{FF2B5EF4-FFF2-40B4-BE49-F238E27FC236}">
                          <a16:creationId xmlns:a16="http://schemas.microsoft.com/office/drawing/2014/main" id="{FAB1925B-1F42-281B-E97F-B3BFCF8D556B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090906" y="1608923"/>
                      <a:ext cx="4203296" cy="1615286"/>
                    </a:xfrm>
                    <a:custGeom>
                      <a:avLst/>
                      <a:gdLst>
                        <a:gd name="connsiteX0" fmla="*/ 4203297 w 4203296"/>
                        <a:gd name="connsiteY0" fmla="*/ 732152 h 1615286"/>
                        <a:gd name="connsiteX1" fmla="*/ 3995500 w 4203296"/>
                        <a:gd name="connsiteY1" fmla="*/ 524356 h 1615286"/>
                        <a:gd name="connsiteX2" fmla="*/ 1407490 w 4203296"/>
                        <a:gd name="connsiteY2" fmla="*/ 524356 h 1615286"/>
                        <a:gd name="connsiteX3" fmla="*/ 991898 w 4203296"/>
                        <a:gd name="connsiteY3" fmla="*/ 278778 h 1615286"/>
                        <a:gd name="connsiteX4" fmla="*/ 514910 w 4203296"/>
                        <a:gd name="connsiteY4" fmla="*/ 142 h 1615286"/>
                        <a:gd name="connsiteX5" fmla="*/ 142 w 4203296"/>
                        <a:gd name="connsiteY5" fmla="*/ 514910 h 1615286"/>
                        <a:gd name="connsiteX6" fmla="*/ 278778 w 4203296"/>
                        <a:gd name="connsiteY6" fmla="*/ 991897 h 1615286"/>
                        <a:gd name="connsiteX7" fmla="*/ 524356 w 4203296"/>
                        <a:gd name="connsiteY7" fmla="*/ 1407490 h 1615286"/>
                        <a:gd name="connsiteX8" fmla="*/ 524356 w 4203296"/>
                        <a:gd name="connsiteY8" fmla="*/ 1407490 h 1615286"/>
                        <a:gd name="connsiteX9" fmla="*/ 732152 w 4203296"/>
                        <a:gd name="connsiteY9" fmla="*/ 1615287 h 1615286"/>
                        <a:gd name="connsiteX10" fmla="*/ 732152 w 4203296"/>
                        <a:gd name="connsiteY10" fmla="*/ 1615287 h 1615286"/>
                        <a:gd name="connsiteX11" fmla="*/ 765211 w 4203296"/>
                        <a:gd name="connsiteY11" fmla="*/ 1582228 h 1615286"/>
                        <a:gd name="connsiteX12" fmla="*/ 765211 w 4203296"/>
                        <a:gd name="connsiteY12" fmla="*/ 1213862 h 1615286"/>
                        <a:gd name="connsiteX13" fmla="*/ 897445 w 4203296"/>
                        <a:gd name="connsiteY13" fmla="*/ 897445 h 1615286"/>
                        <a:gd name="connsiteX14" fmla="*/ 897445 w 4203296"/>
                        <a:gd name="connsiteY14" fmla="*/ 897445 h 1615286"/>
                        <a:gd name="connsiteX15" fmla="*/ 1213862 w 4203296"/>
                        <a:gd name="connsiteY15" fmla="*/ 765211 h 1615286"/>
                        <a:gd name="connsiteX16" fmla="*/ 4170238 w 4203296"/>
                        <a:gd name="connsiteY16" fmla="*/ 765211 h 1615286"/>
                        <a:gd name="connsiteX17" fmla="*/ 4203297 w 4203296"/>
                        <a:gd name="connsiteY17" fmla="*/ 732152 h 1615286"/>
                        <a:gd name="connsiteX18" fmla="*/ 4203297 w 4203296"/>
                        <a:gd name="connsiteY18" fmla="*/ 732152 h 1615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4203296" h="1615286">
                          <a:moveTo>
                            <a:pt x="4203297" y="732152"/>
                          </a:moveTo>
                          <a:cubicBezTo>
                            <a:pt x="4203297" y="618809"/>
                            <a:pt x="4108844" y="524356"/>
                            <a:pt x="3995500" y="524356"/>
                          </a:cubicBezTo>
                          <a:lnTo>
                            <a:pt x="1407490" y="524356"/>
                          </a:lnTo>
                          <a:cubicBezTo>
                            <a:pt x="1232753" y="524356"/>
                            <a:pt x="1072183" y="429903"/>
                            <a:pt x="991898" y="278778"/>
                          </a:cubicBezTo>
                          <a:cubicBezTo>
                            <a:pt x="902167" y="108763"/>
                            <a:pt x="722707" y="-4580"/>
                            <a:pt x="514910" y="142"/>
                          </a:cubicBezTo>
                          <a:cubicBezTo>
                            <a:pt x="236274" y="4865"/>
                            <a:pt x="4865" y="236274"/>
                            <a:pt x="142" y="514910"/>
                          </a:cubicBezTo>
                          <a:cubicBezTo>
                            <a:pt x="-4580" y="722707"/>
                            <a:pt x="108763" y="902167"/>
                            <a:pt x="278778" y="991897"/>
                          </a:cubicBezTo>
                          <a:cubicBezTo>
                            <a:pt x="429903" y="1072183"/>
                            <a:pt x="524356" y="1232752"/>
                            <a:pt x="524356" y="1407490"/>
                          </a:cubicBezTo>
                          <a:lnTo>
                            <a:pt x="524356" y="1407490"/>
                          </a:lnTo>
                          <a:cubicBezTo>
                            <a:pt x="524356" y="1520834"/>
                            <a:pt x="618809" y="1615287"/>
                            <a:pt x="732152" y="1615287"/>
                          </a:cubicBezTo>
                          <a:lnTo>
                            <a:pt x="732152" y="1615287"/>
                          </a:lnTo>
                          <a:cubicBezTo>
                            <a:pt x="751043" y="1615287"/>
                            <a:pt x="765211" y="1601119"/>
                            <a:pt x="765211" y="1582228"/>
                          </a:cubicBezTo>
                          <a:lnTo>
                            <a:pt x="765211" y="1213862"/>
                          </a:lnTo>
                          <a:cubicBezTo>
                            <a:pt x="765211" y="1095796"/>
                            <a:pt x="812437" y="982452"/>
                            <a:pt x="897445" y="897445"/>
                          </a:cubicBezTo>
                          <a:cubicBezTo>
                            <a:pt x="897445" y="897445"/>
                            <a:pt x="897445" y="897445"/>
                            <a:pt x="897445" y="897445"/>
                          </a:cubicBezTo>
                          <a:cubicBezTo>
                            <a:pt x="982452" y="812437"/>
                            <a:pt x="1095796" y="765211"/>
                            <a:pt x="1213862" y="765211"/>
                          </a:cubicBezTo>
                          <a:lnTo>
                            <a:pt x="4170238" y="765211"/>
                          </a:lnTo>
                          <a:cubicBezTo>
                            <a:pt x="4189128" y="765211"/>
                            <a:pt x="4203297" y="751043"/>
                            <a:pt x="4203297" y="732152"/>
                          </a:cubicBezTo>
                          <a:lnTo>
                            <a:pt x="4203297" y="732152"/>
                          </a:lnTo>
                          <a:close/>
                        </a:path>
                      </a:pathLst>
                    </a:custGeom>
                    <a:solidFill>
                      <a:schemeClr val="tx2"/>
                    </a:solidFill>
                    <a:ln w="4721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 dirty="0"/>
                    </a:p>
                  </p:txBody>
                </p:sp>
                <p:sp>
                  <p:nvSpPr>
                    <p:cNvPr id="44" name="Freeform: Shape 2825">
                      <a:extLst>
                        <a:ext uri="{FF2B5EF4-FFF2-40B4-BE49-F238E27FC236}">
                          <a16:creationId xmlns:a16="http://schemas.microsoft.com/office/drawing/2014/main" id="{D198207C-D046-4F03-0EB7-5E12EA036103}"/>
                        </a:ext>
                      </a:extLst>
                    </p:cNvPr>
                    <p:cNvSpPr/>
                    <p:nvPr/>
                  </p:nvSpPr>
                  <p:spPr>
                    <a:xfrm rot="2700000" flipH="1">
                      <a:off x="4359933" y="1724689"/>
                      <a:ext cx="821732" cy="821732"/>
                    </a:xfrm>
                    <a:custGeom>
                      <a:avLst/>
                      <a:gdLst>
                        <a:gd name="connsiteX0" fmla="*/ 821732 w 821732"/>
                        <a:gd name="connsiteY0" fmla="*/ 410866 h 821732"/>
                        <a:gd name="connsiteX1" fmla="*/ 410866 w 821732"/>
                        <a:gd name="connsiteY1" fmla="*/ 821732 h 821732"/>
                        <a:gd name="connsiteX2" fmla="*/ 0 w 821732"/>
                        <a:gd name="connsiteY2" fmla="*/ 410866 h 821732"/>
                        <a:gd name="connsiteX3" fmla="*/ 410866 w 821732"/>
                        <a:gd name="connsiteY3" fmla="*/ 0 h 821732"/>
                        <a:gd name="connsiteX4" fmla="*/ 821732 w 821732"/>
                        <a:gd name="connsiteY4" fmla="*/ 410866 h 821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1732" h="821732">
                          <a:moveTo>
                            <a:pt x="821732" y="410866"/>
                          </a:moveTo>
                          <a:cubicBezTo>
                            <a:pt x="821732" y="637781"/>
                            <a:pt x="637781" y="821732"/>
                            <a:pt x="410866" y="821732"/>
                          </a:cubicBezTo>
                          <a:cubicBezTo>
                            <a:pt x="183951" y="821732"/>
                            <a:pt x="0" y="637781"/>
                            <a:pt x="0" y="410866"/>
                          </a:cubicBezTo>
                          <a:cubicBezTo>
                            <a:pt x="0" y="183951"/>
                            <a:pt x="183951" y="0"/>
                            <a:pt x="410866" y="0"/>
                          </a:cubicBezTo>
                          <a:cubicBezTo>
                            <a:pt x="637781" y="0"/>
                            <a:pt x="821732" y="183951"/>
                            <a:pt x="821732" y="410866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/>
                    </a:p>
                  </p:txBody>
                </p:sp>
                <p:sp>
                  <p:nvSpPr>
                    <p:cNvPr id="45" name="Freeform: Shape 2890">
                      <a:extLst>
                        <a:ext uri="{FF2B5EF4-FFF2-40B4-BE49-F238E27FC236}">
                          <a16:creationId xmlns:a16="http://schemas.microsoft.com/office/drawing/2014/main" id="{C6AF73C5-7D3F-4EF1-B023-20251BE079F8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086547" y="2133643"/>
                      <a:ext cx="414864" cy="414864"/>
                    </a:xfrm>
                    <a:custGeom>
                      <a:avLst/>
                      <a:gdLst>
                        <a:gd name="connsiteX0" fmla="*/ 311695 w 311694"/>
                        <a:gd name="connsiteY0" fmla="*/ 155847 h 311694"/>
                        <a:gd name="connsiteX1" fmla="*/ 155847 w 311694"/>
                        <a:gd name="connsiteY1" fmla="*/ 311694 h 311694"/>
                        <a:gd name="connsiteX2" fmla="*/ 0 w 311694"/>
                        <a:gd name="connsiteY2" fmla="*/ 155847 h 311694"/>
                        <a:gd name="connsiteX3" fmla="*/ 155847 w 311694"/>
                        <a:gd name="connsiteY3" fmla="*/ 0 h 311694"/>
                        <a:gd name="connsiteX4" fmla="*/ 311695 w 311694"/>
                        <a:gd name="connsiteY4" fmla="*/ 155847 h 3116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694" h="311694">
                          <a:moveTo>
                            <a:pt x="311695" y="155847"/>
                          </a:moveTo>
                          <a:cubicBezTo>
                            <a:pt x="311695" y="241919"/>
                            <a:pt x="241919" y="311694"/>
                            <a:pt x="155847" y="311694"/>
                          </a:cubicBezTo>
                          <a:cubicBezTo>
                            <a:pt x="69775" y="311694"/>
                            <a:pt x="0" y="241919"/>
                            <a:pt x="0" y="155847"/>
                          </a:cubicBezTo>
                          <a:cubicBezTo>
                            <a:pt x="0" y="69775"/>
                            <a:pt x="69775" y="0"/>
                            <a:pt x="155847" y="0"/>
                          </a:cubicBezTo>
                          <a:cubicBezTo>
                            <a:pt x="241919" y="0"/>
                            <a:pt x="311695" y="69775"/>
                            <a:pt x="311695" y="155847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  <a:effectLst>
                      <a:outerShdw blurRad="63500" sx="102000" sy="102000" algn="ctr" rotWithShape="0">
                        <a:prstClr val="black">
                          <a:alpha val="10000"/>
                        </a:prstClr>
                      </a:outerShdw>
                    </a:effectLst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r>
                        <a:rPr lang="en-US" sz="2000" b="1" dirty="0">
                          <a:solidFill>
                            <a:schemeClr val="tx2"/>
                          </a:solidFill>
                          <a:latin typeface="Montserrat" pitchFamily="2" charset="0"/>
                        </a:rPr>
                        <a:t>S</a:t>
                      </a:r>
                      <a:endParaRPr lang="en-IN" sz="2000" b="1" dirty="0">
                        <a:solidFill>
                          <a:schemeClr val="tx2"/>
                        </a:solidFill>
                        <a:latin typeface="Montserrat" pitchFamily="2" charset="0"/>
                      </a:endParaRPr>
                    </a:p>
                  </p:txBody>
                </p:sp>
              </p:grpSp>
              <p:grpSp>
                <p:nvGrpSpPr>
                  <p:cNvPr id="27" name="Group 4302">
                    <a:extLst>
                      <a:ext uri="{FF2B5EF4-FFF2-40B4-BE49-F238E27FC236}">
                        <a16:creationId xmlns:a16="http://schemas.microsoft.com/office/drawing/2014/main" id="{E053148C-079A-20CB-3112-D06CC2ABBD4B}"/>
                      </a:ext>
                    </a:extLst>
                  </p:cNvPr>
                  <p:cNvGrpSpPr/>
                  <p:nvPr/>
                </p:nvGrpSpPr>
                <p:grpSpPr>
                  <a:xfrm flipV="1">
                    <a:off x="1637481" y="4013366"/>
                    <a:ext cx="4207655" cy="2140006"/>
                    <a:chOff x="1086547" y="3991175"/>
                    <a:chExt cx="4207655" cy="2140006"/>
                  </a:xfrm>
                </p:grpSpPr>
                <p:sp>
                  <p:nvSpPr>
                    <p:cNvPr id="38" name="Freeform: Shape 3485">
                      <a:extLst>
                        <a:ext uri="{FF2B5EF4-FFF2-40B4-BE49-F238E27FC236}">
                          <a16:creationId xmlns:a16="http://schemas.microsoft.com/office/drawing/2014/main" id="{989FA331-4FFA-2F44-3456-28C2D05866F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138133" y="4775008"/>
                      <a:ext cx="3461698" cy="1356173"/>
                    </a:xfrm>
                    <a:custGeom>
                      <a:avLst/>
                      <a:gdLst>
                        <a:gd name="connsiteX0" fmla="*/ 127511 w 3461698"/>
                        <a:gd name="connsiteY0" fmla="*/ 1086208 h 1086208"/>
                        <a:gd name="connsiteX1" fmla="*/ 3334188 w 3461698"/>
                        <a:gd name="connsiteY1" fmla="*/ 1086208 h 1086208"/>
                        <a:gd name="connsiteX2" fmla="*/ 3461699 w 3461698"/>
                        <a:gd name="connsiteY2" fmla="*/ 958697 h 1086208"/>
                        <a:gd name="connsiteX3" fmla="*/ 3461699 w 3461698"/>
                        <a:gd name="connsiteY3" fmla="*/ 127511 h 1086208"/>
                        <a:gd name="connsiteX4" fmla="*/ 3334188 w 3461698"/>
                        <a:gd name="connsiteY4" fmla="*/ 0 h 1086208"/>
                        <a:gd name="connsiteX5" fmla="*/ 127511 w 3461698"/>
                        <a:gd name="connsiteY5" fmla="*/ 0 h 1086208"/>
                        <a:gd name="connsiteX6" fmla="*/ 0 w 3461698"/>
                        <a:gd name="connsiteY6" fmla="*/ 127511 h 1086208"/>
                        <a:gd name="connsiteX7" fmla="*/ 0 w 3461698"/>
                        <a:gd name="connsiteY7" fmla="*/ 958697 h 1086208"/>
                        <a:gd name="connsiteX8" fmla="*/ 127511 w 3461698"/>
                        <a:gd name="connsiteY8" fmla="*/ 1086208 h 1086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461698" h="1086208">
                          <a:moveTo>
                            <a:pt x="127511" y="1086208"/>
                          </a:moveTo>
                          <a:lnTo>
                            <a:pt x="3334188" y="1086208"/>
                          </a:lnTo>
                          <a:cubicBezTo>
                            <a:pt x="3405027" y="1086208"/>
                            <a:pt x="3461699" y="1029536"/>
                            <a:pt x="3461699" y="958697"/>
                          </a:cubicBezTo>
                          <a:lnTo>
                            <a:pt x="3461699" y="127511"/>
                          </a:lnTo>
                          <a:cubicBezTo>
                            <a:pt x="3461699" y="56672"/>
                            <a:pt x="3405027" y="0"/>
                            <a:pt x="3334188" y="0"/>
                          </a:cubicBezTo>
                          <a:lnTo>
                            <a:pt x="127511" y="0"/>
                          </a:lnTo>
                          <a:cubicBezTo>
                            <a:pt x="56672" y="0"/>
                            <a:pt x="0" y="56672"/>
                            <a:pt x="0" y="127511"/>
                          </a:cubicBezTo>
                          <a:lnTo>
                            <a:pt x="0" y="958697"/>
                          </a:lnTo>
                          <a:cubicBezTo>
                            <a:pt x="0" y="1029536"/>
                            <a:pt x="56672" y="1086208"/>
                            <a:pt x="127511" y="1086208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  <a:effectLst>
                      <a:outerShdw blurRad="50800" dist="38100" dir="13500000" algn="br" rotWithShape="0">
                        <a:prstClr val="black">
                          <a:alpha val="10000"/>
                        </a:prstClr>
                      </a:outerShdw>
                    </a:effectLst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 dirty="0"/>
                    </a:p>
                  </p:txBody>
                </p:sp>
                <p:sp>
                  <p:nvSpPr>
                    <p:cNvPr id="39" name="Freeform: Shape 3743">
                      <a:extLst>
                        <a:ext uri="{FF2B5EF4-FFF2-40B4-BE49-F238E27FC236}">
                          <a16:creationId xmlns:a16="http://schemas.microsoft.com/office/drawing/2014/main" id="{FB968624-0316-8D43-5681-910D0CE6417C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090906" y="3991175"/>
                      <a:ext cx="4203296" cy="1615286"/>
                    </a:xfrm>
                    <a:custGeom>
                      <a:avLst/>
                      <a:gdLst>
                        <a:gd name="connsiteX0" fmla="*/ 4203297 w 4203296"/>
                        <a:gd name="connsiteY0" fmla="*/ 732152 h 1615286"/>
                        <a:gd name="connsiteX1" fmla="*/ 3995500 w 4203296"/>
                        <a:gd name="connsiteY1" fmla="*/ 524356 h 1615286"/>
                        <a:gd name="connsiteX2" fmla="*/ 1407490 w 4203296"/>
                        <a:gd name="connsiteY2" fmla="*/ 524356 h 1615286"/>
                        <a:gd name="connsiteX3" fmla="*/ 991898 w 4203296"/>
                        <a:gd name="connsiteY3" fmla="*/ 278778 h 1615286"/>
                        <a:gd name="connsiteX4" fmla="*/ 514910 w 4203296"/>
                        <a:gd name="connsiteY4" fmla="*/ 142 h 1615286"/>
                        <a:gd name="connsiteX5" fmla="*/ 142 w 4203296"/>
                        <a:gd name="connsiteY5" fmla="*/ 514910 h 1615286"/>
                        <a:gd name="connsiteX6" fmla="*/ 278778 w 4203296"/>
                        <a:gd name="connsiteY6" fmla="*/ 991897 h 1615286"/>
                        <a:gd name="connsiteX7" fmla="*/ 524356 w 4203296"/>
                        <a:gd name="connsiteY7" fmla="*/ 1407490 h 1615286"/>
                        <a:gd name="connsiteX8" fmla="*/ 524356 w 4203296"/>
                        <a:gd name="connsiteY8" fmla="*/ 1407490 h 1615286"/>
                        <a:gd name="connsiteX9" fmla="*/ 732152 w 4203296"/>
                        <a:gd name="connsiteY9" fmla="*/ 1615287 h 1615286"/>
                        <a:gd name="connsiteX10" fmla="*/ 732152 w 4203296"/>
                        <a:gd name="connsiteY10" fmla="*/ 1615287 h 1615286"/>
                        <a:gd name="connsiteX11" fmla="*/ 765211 w 4203296"/>
                        <a:gd name="connsiteY11" fmla="*/ 1582228 h 1615286"/>
                        <a:gd name="connsiteX12" fmla="*/ 765211 w 4203296"/>
                        <a:gd name="connsiteY12" fmla="*/ 1213862 h 1615286"/>
                        <a:gd name="connsiteX13" fmla="*/ 897445 w 4203296"/>
                        <a:gd name="connsiteY13" fmla="*/ 897445 h 1615286"/>
                        <a:gd name="connsiteX14" fmla="*/ 897445 w 4203296"/>
                        <a:gd name="connsiteY14" fmla="*/ 897445 h 1615286"/>
                        <a:gd name="connsiteX15" fmla="*/ 1213862 w 4203296"/>
                        <a:gd name="connsiteY15" fmla="*/ 765211 h 1615286"/>
                        <a:gd name="connsiteX16" fmla="*/ 4170238 w 4203296"/>
                        <a:gd name="connsiteY16" fmla="*/ 765211 h 1615286"/>
                        <a:gd name="connsiteX17" fmla="*/ 4203297 w 4203296"/>
                        <a:gd name="connsiteY17" fmla="*/ 732152 h 1615286"/>
                        <a:gd name="connsiteX18" fmla="*/ 4203297 w 4203296"/>
                        <a:gd name="connsiteY18" fmla="*/ 732152 h 1615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4203296" h="1615286">
                          <a:moveTo>
                            <a:pt x="4203297" y="732152"/>
                          </a:moveTo>
                          <a:cubicBezTo>
                            <a:pt x="4203297" y="618809"/>
                            <a:pt x="4108844" y="524356"/>
                            <a:pt x="3995500" y="524356"/>
                          </a:cubicBezTo>
                          <a:lnTo>
                            <a:pt x="1407490" y="524356"/>
                          </a:lnTo>
                          <a:cubicBezTo>
                            <a:pt x="1232753" y="524356"/>
                            <a:pt x="1072183" y="429903"/>
                            <a:pt x="991898" y="278778"/>
                          </a:cubicBezTo>
                          <a:cubicBezTo>
                            <a:pt x="902167" y="108763"/>
                            <a:pt x="722707" y="-4580"/>
                            <a:pt x="514910" y="142"/>
                          </a:cubicBezTo>
                          <a:cubicBezTo>
                            <a:pt x="236274" y="4865"/>
                            <a:pt x="4865" y="236274"/>
                            <a:pt x="142" y="514910"/>
                          </a:cubicBezTo>
                          <a:cubicBezTo>
                            <a:pt x="-4580" y="722707"/>
                            <a:pt x="108763" y="902167"/>
                            <a:pt x="278778" y="991897"/>
                          </a:cubicBezTo>
                          <a:cubicBezTo>
                            <a:pt x="429903" y="1072183"/>
                            <a:pt x="524356" y="1232752"/>
                            <a:pt x="524356" y="1407490"/>
                          </a:cubicBezTo>
                          <a:lnTo>
                            <a:pt x="524356" y="1407490"/>
                          </a:lnTo>
                          <a:cubicBezTo>
                            <a:pt x="524356" y="1520834"/>
                            <a:pt x="618809" y="1615287"/>
                            <a:pt x="732152" y="1615287"/>
                          </a:cubicBezTo>
                          <a:lnTo>
                            <a:pt x="732152" y="1615287"/>
                          </a:lnTo>
                          <a:cubicBezTo>
                            <a:pt x="751043" y="1615287"/>
                            <a:pt x="765211" y="1601119"/>
                            <a:pt x="765211" y="1582228"/>
                          </a:cubicBezTo>
                          <a:lnTo>
                            <a:pt x="765211" y="1213862"/>
                          </a:lnTo>
                          <a:cubicBezTo>
                            <a:pt x="765211" y="1095796"/>
                            <a:pt x="812437" y="982452"/>
                            <a:pt x="897445" y="897445"/>
                          </a:cubicBezTo>
                          <a:cubicBezTo>
                            <a:pt x="897445" y="897445"/>
                            <a:pt x="897445" y="897445"/>
                            <a:pt x="897445" y="897445"/>
                          </a:cubicBezTo>
                          <a:cubicBezTo>
                            <a:pt x="982452" y="812437"/>
                            <a:pt x="1095796" y="765211"/>
                            <a:pt x="1213862" y="765211"/>
                          </a:cubicBezTo>
                          <a:lnTo>
                            <a:pt x="4170238" y="765211"/>
                          </a:lnTo>
                          <a:cubicBezTo>
                            <a:pt x="4189128" y="765211"/>
                            <a:pt x="4203297" y="751043"/>
                            <a:pt x="4203297" y="732152"/>
                          </a:cubicBezTo>
                          <a:lnTo>
                            <a:pt x="4203297" y="732152"/>
                          </a:lnTo>
                          <a:close/>
                        </a:path>
                      </a:pathLst>
                    </a:custGeom>
                    <a:solidFill>
                      <a:schemeClr val="tx2">
                        <a:lumMod val="60000"/>
                        <a:lumOff val="40000"/>
                      </a:schemeClr>
                    </a:solidFill>
                    <a:ln w="4721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 dirty="0"/>
                    </a:p>
                  </p:txBody>
                </p:sp>
                <p:sp>
                  <p:nvSpPr>
                    <p:cNvPr id="40" name="Freeform: Shape 3897">
                      <a:extLst>
                        <a:ext uri="{FF2B5EF4-FFF2-40B4-BE49-F238E27FC236}">
                          <a16:creationId xmlns:a16="http://schemas.microsoft.com/office/drawing/2014/main" id="{F7BD9003-9A13-B87D-EA7C-63EF706D96CF}"/>
                        </a:ext>
                      </a:extLst>
                    </p:cNvPr>
                    <p:cNvSpPr/>
                    <p:nvPr/>
                  </p:nvSpPr>
                  <p:spPr>
                    <a:xfrm rot="2700000" flipH="1">
                      <a:off x="4359933" y="4106941"/>
                      <a:ext cx="821732" cy="821732"/>
                    </a:xfrm>
                    <a:custGeom>
                      <a:avLst/>
                      <a:gdLst>
                        <a:gd name="connsiteX0" fmla="*/ 821732 w 821732"/>
                        <a:gd name="connsiteY0" fmla="*/ 410866 h 821732"/>
                        <a:gd name="connsiteX1" fmla="*/ 410866 w 821732"/>
                        <a:gd name="connsiteY1" fmla="*/ 821732 h 821732"/>
                        <a:gd name="connsiteX2" fmla="*/ 0 w 821732"/>
                        <a:gd name="connsiteY2" fmla="*/ 410866 h 821732"/>
                        <a:gd name="connsiteX3" fmla="*/ 410866 w 821732"/>
                        <a:gd name="connsiteY3" fmla="*/ 0 h 821732"/>
                        <a:gd name="connsiteX4" fmla="*/ 821732 w 821732"/>
                        <a:gd name="connsiteY4" fmla="*/ 410866 h 821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1732" h="821732">
                          <a:moveTo>
                            <a:pt x="821732" y="410866"/>
                          </a:moveTo>
                          <a:cubicBezTo>
                            <a:pt x="821732" y="637781"/>
                            <a:pt x="637781" y="821732"/>
                            <a:pt x="410866" y="821732"/>
                          </a:cubicBezTo>
                          <a:cubicBezTo>
                            <a:pt x="183951" y="821732"/>
                            <a:pt x="0" y="637781"/>
                            <a:pt x="0" y="410866"/>
                          </a:cubicBezTo>
                          <a:cubicBezTo>
                            <a:pt x="0" y="183951"/>
                            <a:pt x="183951" y="0"/>
                            <a:pt x="410866" y="0"/>
                          </a:cubicBezTo>
                          <a:cubicBezTo>
                            <a:pt x="637781" y="0"/>
                            <a:pt x="821732" y="183951"/>
                            <a:pt x="821732" y="410866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/>
                    </a:p>
                  </p:txBody>
                </p:sp>
                <p:sp>
                  <p:nvSpPr>
                    <p:cNvPr id="41" name="Freeform: Shape 3962">
                      <a:extLst>
                        <a:ext uri="{FF2B5EF4-FFF2-40B4-BE49-F238E27FC236}">
                          <a16:creationId xmlns:a16="http://schemas.microsoft.com/office/drawing/2014/main" id="{5A5752E6-85A6-B672-8872-4B0A62D7FDBF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1086547" y="4515895"/>
                      <a:ext cx="414864" cy="414864"/>
                    </a:xfrm>
                    <a:custGeom>
                      <a:avLst/>
                      <a:gdLst>
                        <a:gd name="connsiteX0" fmla="*/ 311695 w 311694"/>
                        <a:gd name="connsiteY0" fmla="*/ 155847 h 311694"/>
                        <a:gd name="connsiteX1" fmla="*/ 155847 w 311694"/>
                        <a:gd name="connsiteY1" fmla="*/ 311694 h 311694"/>
                        <a:gd name="connsiteX2" fmla="*/ 0 w 311694"/>
                        <a:gd name="connsiteY2" fmla="*/ 155847 h 311694"/>
                        <a:gd name="connsiteX3" fmla="*/ 155847 w 311694"/>
                        <a:gd name="connsiteY3" fmla="*/ 0 h 311694"/>
                        <a:gd name="connsiteX4" fmla="*/ 311695 w 311694"/>
                        <a:gd name="connsiteY4" fmla="*/ 155847 h 3116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694" h="311694">
                          <a:moveTo>
                            <a:pt x="311695" y="155847"/>
                          </a:moveTo>
                          <a:cubicBezTo>
                            <a:pt x="311695" y="241919"/>
                            <a:pt x="241919" y="311694"/>
                            <a:pt x="155847" y="311694"/>
                          </a:cubicBezTo>
                          <a:cubicBezTo>
                            <a:pt x="69775" y="311694"/>
                            <a:pt x="0" y="241919"/>
                            <a:pt x="0" y="155847"/>
                          </a:cubicBezTo>
                          <a:cubicBezTo>
                            <a:pt x="0" y="69775"/>
                            <a:pt x="69775" y="0"/>
                            <a:pt x="155847" y="0"/>
                          </a:cubicBezTo>
                          <a:cubicBezTo>
                            <a:pt x="241919" y="0"/>
                            <a:pt x="311695" y="69775"/>
                            <a:pt x="311695" y="155847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  <a:effectLst>
                      <a:outerShdw blurRad="63500" sx="102000" sy="102000" algn="ctr" rotWithShape="0">
                        <a:prstClr val="black">
                          <a:alpha val="10000"/>
                        </a:prstClr>
                      </a:outerShdw>
                    </a:effectLst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r>
                        <a:rPr lang="en-US" sz="2000" b="1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Montserrat" pitchFamily="2" charset="0"/>
                        </a:rPr>
                        <a:t>O</a:t>
                      </a:r>
                      <a:endParaRPr lang="en-IN" sz="2000" b="1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Montserrat" pitchFamily="2" charset="0"/>
                      </a:endParaRPr>
                    </a:p>
                  </p:txBody>
                </p:sp>
              </p:grpSp>
              <p:grpSp>
                <p:nvGrpSpPr>
                  <p:cNvPr id="28" name="Group 4304">
                    <a:extLst>
                      <a:ext uri="{FF2B5EF4-FFF2-40B4-BE49-F238E27FC236}">
                        <a16:creationId xmlns:a16="http://schemas.microsoft.com/office/drawing/2014/main" id="{1E97F5B2-CFAD-48E3-B31D-13F7DE31A859}"/>
                      </a:ext>
                    </a:extLst>
                  </p:cNvPr>
                  <p:cNvGrpSpPr/>
                  <p:nvPr/>
                </p:nvGrpSpPr>
                <p:grpSpPr>
                  <a:xfrm>
                    <a:off x="6897799" y="1608923"/>
                    <a:ext cx="4207655" cy="2140005"/>
                    <a:chOff x="6897799" y="1608923"/>
                    <a:chExt cx="4207655" cy="2140005"/>
                  </a:xfrm>
                </p:grpSpPr>
                <p:sp>
                  <p:nvSpPr>
                    <p:cNvPr id="34" name="Freeform: Shape 269">
                      <a:extLst>
                        <a:ext uri="{FF2B5EF4-FFF2-40B4-BE49-F238E27FC236}">
                          <a16:creationId xmlns:a16="http://schemas.microsoft.com/office/drawing/2014/main" id="{60BBBD23-24FC-A360-7E5C-3FA6FE18DF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92170" y="2303293"/>
                      <a:ext cx="3461698" cy="1445635"/>
                    </a:xfrm>
                    <a:custGeom>
                      <a:avLst/>
                      <a:gdLst>
                        <a:gd name="connsiteX0" fmla="*/ 127511 w 3461698"/>
                        <a:gd name="connsiteY0" fmla="*/ 1086208 h 1086208"/>
                        <a:gd name="connsiteX1" fmla="*/ 3334188 w 3461698"/>
                        <a:gd name="connsiteY1" fmla="*/ 1086208 h 1086208"/>
                        <a:gd name="connsiteX2" fmla="*/ 3461699 w 3461698"/>
                        <a:gd name="connsiteY2" fmla="*/ 958697 h 1086208"/>
                        <a:gd name="connsiteX3" fmla="*/ 3461699 w 3461698"/>
                        <a:gd name="connsiteY3" fmla="*/ 127511 h 1086208"/>
                        <a:gd name="connsiteX4" fmla="*/ 3334188 w 3461698"/>
                        <a:gd name="connsiteY4" fmla="*/ 0 h 1086208"/>
                        <a:gd name="connsiteX5" fmla="*/ 127511 w 3461698"/>
                        <a:gd name="connsiteY5" fmla="*/ 0 h 1086208"/>
                        <a:gd name="connsiteX6" fmla="*/ 0 w 3461698"/>
                        <a:gd name="connsiteY6" fmla="*/ 127511 h 1086208"/>
                        <a:gd name="connsiteX7" fmla="*/ 0 w 3461698"/>
                        <a:gd name="connsiteY7" fmla="*/ 958697 h 1086208"/>
                        <a:gd name="connsiteX8" fmla="*/ 127511 w 3461698"/>
                        <a:gd name="connsiteY8" fmla="*/ 1086208 h 1086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461698" h="1086208">
                          <a:moveTo>
                            <a:pt x="127511" y="1086208"/>
                          </a:moveTo>
                          <a:lnTo>
                            <a:pt x="3334188" y="1086208"/>
                          </a:lnTo>
                          <a:cubicBezTo>
                            <a:pt x="3405027" y="1086208"/>
                            <a:pt x="3461699" y="1029536"/>
                            <a:pt x="3461699" y="958697"/>
                          </a:cubicBezTo>
                          <a:lnTo>
                            <a:pt x="3461699" y="127511"/>
                          </a:lnTo>
                          <a:cubicBezTo>
                            <a:pt x="3461699" y="56672"/>
                            <a:pt x="3405027" y="0"/>
                            <a:pt x="3334188" y="0"/>
                          </a:cubicBezTo>
                          <a:lnTo>
                            <a:pt x="127511" y="0"/>
                          </a:lnTo>
                          <a:cubicBezTo>
                            <a:pt x="56672" y="0"/>
                            <a:pt x="0" y="56672"/>
                            <a:pt x="0" y="127511"/>
                          </a:cubicBezTo>
                          <a:lnTo>
                            <a:pt x="0" y="958697"/>
                          </a:lnTo>
                          <a:cubicBezTo>
                            <a:pt x="0" y="1029536"/>
                            <a:pt x="56672" y="1086208"/>
                            <a:pt x="127511" y="1086208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  <a:effectLst>
                      <a:outerShdw blurRad="50800" dist="38100" dir="2700000" algn="tl" rotWithShape="0">
                        <a:prstClr val="black">
                          <a:alpha val="10000"/>
                        </a:prstClr>
                      </a:outerShdw>
                    </a:effectLst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/>
                    </a:p>
                  </p:txBody>
                </p:sp>
                <p:sp>
                  <p:nvSpPr>
                    <p:cNvPr id="35" name="Freeform: Shape 527">
                      <a:extLst>
                        <a:ext uri="{FF2B5EF4-FFF2-40B4-BE49-F238E27FC236}">
                          <a16:creationId xmlns:a16="http://schemas.microsoft.com/office/drawing/2014/main" id="{C7D34EB0-CB40-5B61-35D9-DACE29F458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97799" y="1608923"/>
                      <a:ext cx="4203296" cy="1615286"/>
                    </a:xfrm>
                    <a:custGeom>
                      <a:avLst/>
                      <a:gdLst>
                        <a:gd name="connsiteX0" fmla="*/ 4203297 w 4203296"/>
                        <a:gd name="connsiteY0" fmla="*/ 732152 h 1615286"/>
                        <a:gd name="connsiteX1" fmla="*/ 3995500 w 4203296"/>
                        <a:gd name="connsiteY1" fmla="*/ 524356 h 1615286"/>
                        <a:gd name="connsiteX2" fmla="*/ 1407490 w 4203296"/>
                        <a:gd name="connsiteY2" fmla="*/ 524356 h 1615286"/>
                        <a:gd name="connsiteX3" fmla="*/ 991898 w 4203296"/>
                        <a:gd name="connsiteY3" fmla="*/ 278778 h 1615286"/>
                        <a:gd name="connsiteX4" fmla="*/ 514910 w 4203296"/>
                        <a:gd name="connsiteY4" fmla="*/ 142 h 1615286"/>
                        <a:gd name="connsiteX5" fmla="*/ 142 w 4203296"/>
                        <a:gd name="connsiteY5" fmla="*/ 514910 h 1615286"/>
                        <a:gd name="connsiteX6" fmla="*/ 278778 w 4203296"/>
                        <a:gd name="connsiteY6" fmla="*/ 991897 h 1615286"/>
                        <a:gd name="connsiteX7" fmla="*/ 524356 w 4203296"/>
                        <a:gd name="connsiteY7" fmla="*/ 1407490 h 1615286"/>
                        <a:gd name="connsiteX8" fmla="*/ 524356 w 4203296"/>
                        <a:gd name="connsiteY8" fmla="*/ 1407490 h 1615286"/>
                        <a:gd name="connsiteX9" fmla="*/ 732152 w 4203296"/>
                        <a:gd name="connsiteY9" fmla="*/ 1615287 h 1615286"/>
                        <a:gd name="connsiteX10" fmla="*/ 732152 w 4203296"/>
                        <a:gd name="connsiteY10" fmla="*/ 1615287 h 1615286"/>
                        <a:gd name="connsiteX11" fmla="*/ 765211 w 4203296"/>
                        <a:gd name="connsiteY11" fmla="*/ 1582228 h 1615286"/>
                        <a:gd name="connsiteX12" fmla="*/ 765211 w 4203296"/>
                        <a:gd name="connsiteY12" fmla="*/ 1213862 h 1615286"/>
                        <a:gd name="connsiteX13" fmla="*/ 897445 w 4203296"/>
                        <a:gd name="connsiteY13" fmla="*/ 897445 h 1615286"/>
                        <a:gd name="connsiteX14" fmla="*/ 897445 w 4203296"/>
                        <a:gd name="connsiteY14" fmla="*/ 897445 h 1615286"/>
                        <a:gd name="connsiteX15" fmla="*/ 1213862 w 4203296"/>
                        <a:gd name="connsiteY15" fmla="*/ 765211 h 1615286"/>
                        <a:gd name="connsiteX16" fmla="*/ 4170238 w 4203296"/>
                        <a:gd name="connsiteY16" fmla="*/ 765211 h 1615286"/>
                        <a:gd name="connsiteX17" fmla="*/ 4203297 w 4203296"/>
                        <a:gd name="connsiteY17" fmla="*/ 732152 h 1615286"/>
                        <a:gd name="connsiteX18" fmla="*/ 4203297 w 4203296"/>
                        <a:gd name="connsiteY18" fmla="*/ 732152 h 1615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4203296" h="1615286">
                          <a:moveTo>
                            <a:pt x="4203297" y="732152"/>
                          </a:moveTo>
                          <a:cubicBezTo>
                            <a:pt x="4203297" y="618809"/>
                            <a:pt x="4108844" y="524356"/>
                            <a:pt x="3995500" y="524356"/>
                          </a:cubicBezTo>
                          <a:lnTo>
                            <a:pt x="1407490" y="524356"/>
                          </a:lnTo>
                          <a:cubicBezTo>
                            <a:pt x="1232753" y="524356"/>
                            <a:pt x="1072183" y="429903"/>
                            <a:pt x="991898" y="278778"/>
                          </a:cubicBezTo>
                          <a:cubicBezTo>
                            <a:pt x="902167" y="108763"/>
                            <a:pt x="722707" y="-4580"/>
                            <a:pt x="514910" y="142"/>
                          </a:cubicBezTo>
                          <a:cubicBezTo>
                            <a:pt x="236274" y="4865"/>
                            <a:pt x="4865" y="236274"/>
                            <a:pt x="142" y="514910"/>
                          </a:cubicBezTo>
                          <a:cubicBezTo>
                            <a:pt x="-4580" y="722707"/>
                            <a:pt x="108763" y="902167"/>
                            <a:pt x="278778" y="991897"/>
                          </a:cubicBezTo>
                          <a:cubicBezTo>
                            <a:pt x="429903" y="1072183"/>
                            <a:pt x="524356" y="1232752"/>
                            <a:pt x="524356" y="1407490"/>
                          </a:cubicBezTo>
                          <a:lnTo>
                            <a:pt x="524356" y="1407490"/>
                          </a:lnTo>
                          <a:cubicBezTo>
                            <a:pt x="524356" y="1520834"/>
                            <a:pt x="618809" y="1615287"/>
                            <a:pt x="732152" y="1615287"/>
                          </a:cubicBezTo>
                          <a:lnTo>
                            <a:pt x="732152" y="1615287"/>
                          </a:lnTo>
                          <a:cubicBezTo>
                            <a:pt x="751043" y="1615287"/>
                            <a:pt x="765211" y="1601119"/>
                            <a:pt x="765211" y="1582228"/>
                          </a:cubicBezTo>
                          <a:lnTo>
                            <a:pt x="765211" y="1213862"/>
                          </a:lnTo>
                          <a:cubicBezTo>
                            <a:pt x="765211" y="1095796"/>
                            <a:pt x="812437" y="982452"/>
                            <a:pt x="897445" y="897445"/>
                          </a:cubicBezTo>
                          <a:cubicBezTo>
                            <a:pt x="897445" y="897445"/>
                            <a:pt x="897445" y="897445"/>
                            <a:pt x="897445" y="897445"/>
                          </a:cubicBezTo>
                          <a:cubicBezTo>
                            <a:pt x="982452" y="812437"/>
                            <a:pt x="1095796" y="765211"/>
                            <a:pt x="1213862" y="765211"/>
                          </a:cubicBezTo>
                          <a:lnTo>
                            <a:pt x="4170238" y="765211"/>
                          </a:lnTo>
                          <a:cubicBezTo>
                            <a:pt x="4189128" y="765211"/>
                            <a:pt x="4203297" y="751043"/>
                            <a:pt x="4203297" y="732152"/>
                          </a:cubicBezTo>
                          <a:lnTo>
                            <a:pt x="4203297" y="732152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4721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 dirty="0"/>
                    </a:p>
                  </p:txBody>
                </p:sp>
                <p:sp>
                  <p:nvSpPr>
                    <p:cNvPr id="36" name="Freeform: Shape 681">
                      <a:extLst>
                        <a:ext uri="{FF2B5EF4-FFF2-40B4-BE49-F238E27FC236}">
                          <a16:creationId xmlns:a16="http://schemas.microsoft.com/office/drawing/2014/main" id="{60E18E93-5542-7C8F-634D-CEF15E916E82}"/>
                        </a:ext>
                      </a:extLst>
                    </p:cNvPr>
                    <p:cNvSpPr/>
                    <p:nvPr/>
                  </p:nvSpPr>
                  <p:spPr>
                    <a:xfrm rot="18900000">
                      <a:off x="7010336" y="1724689"/>
                      <a:ext cx="821732" cy="821732"/>
                    </a:xfrm>
                    <a:custGeom>
                      <a:avLst/>
                      <a:gdLst>
                        <a:gd name="connsiteX0" fmla="*/ 821732 w 821732"/>
                        <a:gd name="connsiteY0" fmla="*/ 410866 h 821732"/>
                        <a:gd name="connsiteX1" fmla="*/ 410866 w 821732"/>
                        <a:gd name="connsiteY1" fmla="*/ 821732 h 821732"/>
                        <a:gd name="connsiteX2" fmla="*/ 0 w 821732"/>
                        <a:gd name="connsiteY2" fmla="*/ 410866 h 821732"/>
                        <a:gd name="connsiteX3" fmla="*/ 410866 w 821732"/>
                        <a:gd name="connsiteY3" fmla="*/ 0 h 821732"/>
                        <a:gd name="connsiteX4" fmla="*/ 821732 w 821732"/>
                        <a:gd name="connsiteY4" fmla="*/ 410866 h 821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1732" h="821732">
                          <a:moveTo>
                            <a:pt x="821732" y="410866"/>
                          </a:moveTo>
                          <a:cubicBezTo>
                            <a:pt x="821732" y="637781"/>
                            <a:pt x="637781" y="821732"/>
                            <a:pt x="410866" y="821732"/>
                          </a:cubicBezTo>
                          <a:cubicBezTo>
                            <a:pt x="183951" y="821732"/>
                            <a:pt x="0" y="637781"/>
                            <a:pt x="0" y="410866"/>
                          </a:cubicBezTo>
                          <a:cubicBezTo>
                            <a:pt x="0" y="183951"/>
                            <a:pt x="183951" y="0"/>
                            <a:pt x="410866" y="0"/>
                          </a:cubicBezTo>
                          <a:cubicBezTo>
                            <a:pt x="637781" y="0"/>
                            <a:pt x="821732" y="183951"/>
                            <a:pt x="821732" y="410866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/>
                    </a:p>
                  </p:txBody>
                </p:sp>
                <p:sp>
                  <p:nvSpPr>
                    <p:cNvPr id="37" name="Freeform: Shape 746">
                      <a:extLst>
                        <a:ext uri="{FF2B5EF4-FFF2-40B4-BE49-F238E27FC236}">
                          <a16:creationId xmlns:a16="http://schemas.microsoft.com/office/drawing/2014/main" id="{7A78E039-0ADC-69C5-93E4-EF92844A04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90590" y="2133643"/>
                      <a:ext cx="414864" cy="414864"/>
                    </a:xfrm>
                    <a:custGeom>
                      <a:avLst/>
                      <a:gdLst>
                        <a:gd name="connsiteX0" fmla="*/ 311695 w 311694"/>
                        <a:gd name="connsiteY0" fmla="*/ 155847 h 311694"/>
                        <a:gd name="connsiteX1" fmla="*/ 155847 w 311694"/>
                        <a:gd name="connsiteY1" fmla="*/ 311694 h 311694"/>
                        <a:gd name="connsiteX2" fmla="*/ 0 w 311694"/>
                        <a:gd name="connsiteY2" fmla="*/ 155847 h 311694"/>
                        <a:gd name="connsiteX3" fmla="*/ 155847 w 311694"/>
                        <a:gd name="connsiteY3" fmla="*/ 0 h 311694"/>
                        <a:gd name="connsiteX4" fmla="*/ 311695 w 311694"/>
                        <a:gd name="connsiteY4" fmla="*/ 155847 h 3116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694" h="311694">
                          <a:moveTo>
                            <a:pt x="311695" y="155847"/>
                          </a:moveTo>
                          <a:cubicBezTo>
                            <a:pt x="311695" y="241919"/>
                            <a:pt x="241919" y="311694"/>
                            <a:pt x="155847" y="311694"/>
                          </a:cubicBezTo>
                          <a:cubicBezTo>
                            <a:pt x="69775" y="311694"/>
                            <a:pt x="0" y="241919"/>
                            <a:pt x="0" y="155847"/>
                          </a:cubicBezTo>
                          <a:cubicBezTo>
                            <a:pt x="0" y="69775"/>
                            <a:pt x="69775" y="0"/>
                            <a:pt x="155847" y="0"/>
                          </a:cubicBezTo>
                          <a:cubicBezTo>
                            <a:pt x="241919" y="0"/>
                            <a:pt x="311695" y="69775"/>
                            <a:pt x="311695" y="155847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  <a:effectLst>
                      <a:outerShdw blurRad="63500" sx="102000" sy="102000" algn="ctr" rotWithShape="0">
                        <a:prstClr val="black">
                          <a:alpha val="10000"/>
                        </a:prstClr>
                      </a:outerShdw>
                    </a:effectLst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r>
                        <a:rPr lang="en-US" sz="2000" b="1" dirty="0">
                          <a:solidFill>
                            <a:schemeClr val="accent1"/>
                          </a:solidFill>
                          <a:latin typeface="Montserrat" pitchFamily="2" charset="0"/>
                        </a:rPr>
                        <a:t>W</a:t>
                      </a:r>
                      <a:endParaRPr lang="en-IN" sz="2000" b="1" dirty="0">
                        <a:solidFill>
                          <a:schemeClr val="accent1"/>
                        </a:solidFill>
                        <a:latin typeface="Montserrat" pitchFamily="2" charset="0"/>
                      </a:endParaRPr>
                    </a:p>
                  </p:txBody>
                </p:sp>
              </p:grpSp>
              <p:grpSp>
                <p:nvGrpSpPr>
                  <p:cNvPr id="29" name="Group 4301">
                    <a:extLst>
                      <a:ext uri="{FF2B5EF4-FFF2-40B4-BE49-F238E27FC236}">
                        <a16:creationId xmlns:a16="http://schemas.microsoft.com/office/drawing/2014/main" id="{E84C435A-3EFC-769D-236D-509C3EB3DB3F}"/>
                      </a:ext>
                    </a:extLst>
                  </p:cNvPr>
                  <p:cNvGrpSpPr/>
                  <p:nvPr/>
                </p:nvGrpSpPr>
                <p:grpSpPr>
                  <a:xfrm flipV="1">
                    <a:off x="6897799" y="3991175"/>
                    <a:ext cx="4207655" cy="2140005"/>
                    <a:chOff x="6897799" y="3991175"/>
                    <a:chExt cx="4207655" cy="2140005"/>
                  </a:xfrm>
                </p:grpSpPr>
                <p:sp>
                  <p:nvSpPr>
                    <p:cNvPr id="30" name="Freeform: Shape 1341">
                      <a:extLst>
                        <a:ext uri="{FF2B5EF4-FFF2-40B4-BE49-F238E27FC236}">
                          <a16:creationId xmlns:a16="http://schemas.microsoft.com/office/drawing/2014/main" id="{00B51523-25A8-8757-5F92-804244B007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92170" y="4685545"/>
                      <a:ext cx="3461698" cy="1445635"/>
                    </a:xfrm>
                    <a:custGeom>
                      <a:avLst/>
                      <a:gdLst>
                        <a:gd name="connsiteX0" fmla="*/ 127511 w 3461698"/>
                        <a:gd name="connsiteY0" fmla="*/ 1086208 h 1086208"/>
                        <a:gd name="connsiteX1" fmla="*/ 3334188 w 3461698"/>
                        <a:gd name="connsiteY1" fmla="*/ 1086208 h 1086208"/>
                        <a:gd name="connsiteX2" fmla="*/ 3461699 w 3461698"/>
                        <a:gd name="connsiteY2" fmla="*/ 958697 h 1086208"/>
                        <a:gd name="connsiteX3" fmla="*/ 3461699 w 3461698"/>
                        <a:gd name="connsiteY3" fmla="*/ 127511 h 1086208"/>
                        <a:gd name="connsiteX4" fmla="*/ 3334188 w 3461698"/>
                        <a:gd name="connsiteY4" fmla="*/ 0 h 1086208"/>
                        <a:gd name="connsiteX5" fmla="*/ 127511 w 3461698"/>
                        <a:gd name="connsiteY5" fmla="*/ 0 h 1086208"/>
                        <a:gd name="connsiteX6" fmla="*/ 0 w 3461698"/>
                        <a:gd name="connsiteY6" fmla="*/ 127511 h 1086208"/>
                        <a:gd name="connsiteX7" fmla="*/ 0 w 3461698"/>
                        <a:gd name="connsiteY7" fmla="*/ 958697 h 1086208"/>
                        <a:gd name="connsiteX8" fmla="*/ 127511 w 3461698"/>
                        <a:gd name="connsiteY8" fmla="*/ 1086208 h 1086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461698" h="1086208">
                          <a:moveTo>
                            <a:pt x="127511" y="1086208"/>
                          </a:moveTo>
                          <a:lnTo>
                            <a:pt x="3334188" y="1086208"/>
                          </a:lnTo>
                          <a:cubicBezTo>
                            <a:pt x="3405027" y="1086208"/>
                            <a:pt x="3461699" y="1029536"/>
                            <a:pt x="3461699" y="958697"/>
                          </a:cubicBezTo>
                          <a:lnTo>
                            <a:pt x="3461699" y="127511"/>
                          </a:lnTo>
                          <a:cubicBezTo>
                            <a:pt x="3461699" y="56672"/>
                            <a:pt x="3405027" y="0"/>
                            <a:pt x="3334188" y="0"/>
                          </a:cubicBezTo>
                          <a:lnTo>
                            <a:pt x="127511" y="0"/>
                          </a:lnTo>
                          <a:cubicBezTo>
                            <a:pt x="56672" y="0"/>
                            <a:pt x="0" y="56672"/>
                            <a:pt x="0" y="127511"/>
                          </a:cubicBezTo>
                          <a:lnTo>
                            <a:pt x="0" y="958697"/>
                          </a:lnTo>
                          <a:cubicBezTo>
                            <a:pt x="0" y="1029536"/>
                            <a:pt x="56672" y="1086208"/>
                            <a:pt x="127511" y="1086208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  <a:effectLst>
                      <a:outerShdw blurRad="50800" dist="38100" dir="18900000" algn="bl" rotWithShape="0">
                        <a:prstClr val="black">
                          <a:alpha val="10000"/>
                        </a:prstClr>
                      </a:outerShdw>
                    </a:effectLst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/>
                    </a:p>
                  </p:txBody>
                </p:sp>
                <p:sp>
                  <p:nvSpPr>
                    <p:cNvPr id="31" name="Freeform: Shape 1599">
                      <a:extLst>
                        <a:ext uri="{FF2B5EF4-FFF2-40B4-BE49-F238E27FC236}">
                          <a16:creationId xmlns:a16="http://schemas.microsoft.com/office/drawing/2014/main" id="{9F5C84A5-18A3-2C4C-C8D9-D19CC7C95F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97799" y="3991175"/>
                      <a:ext cx="4203296" cy="1615286"/>
                    </a:xfrm>
                    <a:custGeom>
                      <a:avLst/>
                      <a:gdLst>
                        <a:gd name="connsiteX0" fmla="*/ 4203297 w 4203296"/>
                        <a:gd name="connsiteY0" fmla="*/ 732152 h 1615286"/>
                        <a:gd name="connsiteX1" fmla="*/ 3995500 w 4203296"/>
                        <a:gd name="connsiteY1" fmla="*/ 524356 h 1615286"/>
                        <a:gd name="connsiteX2" fmla="*/ 1407490 w 4203296"/>
                        <a:gd name="connsiteY2" fmla="*/ 524356 h 1615286"/>
                        <a:gd name="connsiteX3" fmla="*/ 991898 w 4203296"/>
                        <a:gd name="connsiteY3" fmla="*/ 278778 h 1615286"/>
                        <a:gd name="connsiteX4" fmla="*/ 514910 w 4203296"/>
                        <a:gd name="connsiteY4" fmla="*/ 142 h 1615286"/>
                        <a:gd name="connsiteX5" fmla="*/ 142 w 4203296"/>
                        <a:gd name="connsiteY5" fmla="*/ 514910 h 1615286"/>
                        <a:gd name="connsiteX6" fmla="*/ 278778 w 4203296"/>
                        <a:gd name="connsiteY6" fmla="*/ 991897 h 1615286"/>
                        <a:gd name="connsiteX7" fmla="*/ 524356 w 4203296"/>
                        <a:gd name="connsiteY7" fmla="*/ 1407490 h 1615286"/>
                        <a:gd name="connsiteX8" fmla="*/ 524356 w 4203296"/>
                        <a:gd name="connsiteY8" fmla="*/ 1407490 h 1615286"/>
                        <a:gd name="connsiteX9" fmla="*/ 732152 w 4203296"/>
                        <a:gd name="connsiteY9" fmla="*/ 1615287 h 1615286"/>
                        <a:gd name="connsiteX10" fmla="*/ 732152 w 4203296"/>
                        <a:gd name="connsiteY10" fmla="*/ 1615287 h 1615286"/>
                        <a:gd name="connsiteX11" fmla="*/ 765211 w 4203296"/>
                        <a:gd name="connsiteY11" fmla="*/ 1582228 h 1615286"/>
                        <a:gd name="connsiteX12" fmla="*/ 765211 w 4203296"/>
                        <a:gd name="connsiteY12" fmla="*/ 1213862 h 1615286"/>
                        <a:gd name="connsiteX13" fmla="*/ 897445 w 4203296"/>
                        <a:gd name="connsiteY13" fmla="*/ 897445 h 1615286"/>
                        <a:gd name="connsiteX14" fmla="*/ 897445 w 4203296"/>
                        <a:gd name="connsiteY14" fmla="*/ 897445 h 1615286"/>
                        <a:gd name="connsiteX15" fmla="*/ 1213862 w 4203296"/>
                        <a:gd name="connsiteY15" fmla="*/ 765211 h 1615286"/>
                        <a:gd name="connsiteX16" fmla="*/ 4170238 w 4203296"/>
                        <a:gd name="connsiteY16" fmla="*/ 765211 h 1615286"/>
                        <a:gd name="connsiteX17" fmla="*/ 4203297 w 4203296"/>
                        <a:gd name="connsiteY17" fmla="*/ 732152 h 1615286"/>
                        <a:gd name="connsiteX18" fmla="*/ 4203297 w 4203296"/>
                        <a:gd name="connsiteY18" fmla="*/ 732152 h 1615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4203296" h="1615286">
                          <a:moveTo>
                            <a:pt x="4203297" y="732152"/>
                          </a:moveTo>
                          <a:cubicBezTo>
                            <a:pt x="4203297" y="618809"/>
                            <a:pt x="4108844" y="524356"/>
                            <a:pt x="3995500" y="524356"/>
                          </a:cubicBezTo>
                          <a:lnTo>
                            <a:pt x="1407490" y="524356"/>
                          </a:lnTo>
                          <a:cubicBezTo>
                            <a:pt x="1232753" y="524356"/>
                            <a:pt x="1072183" y="429903"/>
                            <a:pt x="991898" y="278778"/>
                          </a:cubicBezTo>
                          <a:cubicBezTo>
                            <a:pt x="902167" y="108763"/>
                            <a:pt x="722707" y="-4580"/>
                            <a:pt x="514910" y="142"/>
                          </a:cubicBezTo>
                          <a:cubicBezTo>
                            <a:pt x="236274" y="4865"/>
                            <a:pt x="4865" y="236274"/>
                            <a:pt x="142" y="514910"/>
                          </a:cubicBezTo>
                          <a:cubicBezTo>
                            <a:pt x="-4580" y="722707"/>
                            <a:pt x="108763" y="902167"/>
                            <a:pt x="278778" y="991897"/>
                          </a:cubicBezTo>
                          <a:cubicBezTo>
                            <a:pt x="429903" y="1072183"/>
                            <a:pt x="524356" y="1232752"/>
                            <a:pt x="524356" y="1407490"/>
                          </a:cubicBezTo>
                          <a:lnTo>
                            <a:pt x="524356" y="1407490"/>
                          </a:lnTo>
                          <a:cubicBezTo>
                            <a:pt x="524356" y="1520834"/>
                            <a:pt x="618809" y="1615287"/>
                            <a:pt x="732152" y="1615287"/>
                          </a:cubicBezTo>
                          <a:lnTo>
                            <a:pt x="732152" y="1615287"/>
                          </a:lnTo>
                          <a:cubicBezTo>
                            <a:pt x="751043" y="1615287"/>
                            <a:pt x="765211" y="1601119"/>
                            <a:pt x="765211" y="1582228"/>
                          </a:cubicBezTo>
                          <a:lnTo>
                            <a:pt x="765211" y="1213862"/>
                          </a:lnTo>
                          <a:cubicBezTo>
                            <a:pt x="765211" y="1095796"/>
                            <a:pt x="812437" y="982452"/>
                            <a:pt x="897445" y="897445"/>
                          </a:cubicBezTo>
                          <a:cubicBezTo>
                            <a:pt x="897445" y="897445"/>
                            <a:pt x="897445" y="897445"/>
                            <a:pt x="897445" y="897445"/>
                          </a:cubicBezTo>
                          <a:cubicBezTo>
                            <a:pt x="982452" y="812437"/>
                            <a:pt x="1095796" y="765211"/>
                            <a:pt x="1213862" y="765211"/>
                          </a:cubicBezTo>
                          <a:lnTo>
                            <a:pt x="4170238" y="765211"/>
                          </a:lnTo>
                          <a:cubicBezTo>
                            <a:pt x="4189128" y="765211"/>
                            <a:pt x="4203297" y="751043"/>
                            <a:pt x="4203297" y="732152"/>
                          </a:cubicBezTo>
                          <a:lnTo>
                            <a:pt x="4203297" y="732152"/>
                          </a:lnTo>
                          <a:close/>
                        </a:path>
                      </a:pathLst>
                    </a:custGeom>
                    <a:solidFill>
                      <a:schemeClr val="tx2">
                        <a:lumMod val="75000"/>
                      </a:schemeClr>
                    </a:solidFill>
                    <a:ln w="4721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/>
                    </a:p>
                  </p:txBody>
                </p:sp>
                <p:sp>
                  <p:nvSpPr>
                    <p:cNvPr id="32" name="Freeform: Shape 1753">
                      <a:extLst>
                        <a:ext uri="{FF2B5EF4-FFF2-40B4-BE49-F238E27FC236}">
                          <a16:creationId xmlns:a16="http://schemas.microsoft.com/office/drawing/2014/main" id="{21BB1704-7928-F43F-B196-6565C40E3DBD}"/>
                        </a:ext>
                      </a:extLst>
                    </p:cNvPr>
                    <p:cNvSpPr/>
                    <p:nvPr/>
                  </p:nvSpPr>
                  <p:spPr>
                    <a:xfrm rot="18900000">
                      <a:off x="7010336" y="4106941"/>
                      <a:ext cx="821732" cy="821732"/>
                    </a:xfrm>
                    <a:custGeom>
                      <a:avLst/>
                      <a:gdLst>
                        <a:gd name="connsiteX0" fmla="*/ 821732 w 821732"/>
                        <a:gd name="connsiteY0" fmla="*/ 410866 h 821732"/>
                        <a:gd name="connsiteX1" fmla="*/ 410866 w 821732"/>
                        <a:gd name="connsiteY1" fmla="*/ 821732 h 821732"/>
                        <a:gd name="connsiteX2" fmla="*/ 0 w 821732"/>
                        <a:gd name="connsiteY2" fmla="*/ 410866 h 821732"/>
                        <a:gd name="connsiteX3" fmla="*/ 410866 w 821732"/>
                        <a:gd name="connsiteY3" fmla="*/ 0 h 821732"/>
                        <a:gd name="connsiteX4" fmla="*/ 821732 w 821732"/>
                        <a:gd name="connsiteY4" fmla="*/ 410866 h 821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1732" h="821732">
                          <a:moveTo>
                            <a:pt x="821732" y="410866"/>
                          </a:moveTo>
                          <a:cubicBezTo>
                            <a:pt x="821732" y="637781"/>
                            <a:pt x="637781" y="821732"/>
                            <a:pt x="410866" y="821732"/>
                          </a:cubicBezTo>
                          <a:cubicBezTo>
                            <a:pt x="183951" y="821732"/>
                            <a:pt x="0" y="637781"/>
                            <a:pt x="0" y="410866"/>
                          </a:cubicBezTo>
                          <a:cubicBezTo>
                            <a:pt x="0" y="183951"/>
                            <a:pt x="183951" y="0"/>
                            <a:pt x="410866" y="0"/>
                          </a:cubicBezTo>
                          <a:cubicBezTo>
                            <a:pt x="637781" y="0"/>
                            <a:pt x="821732" y="183951"/>
                            <a:pt x="821732" y="410866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endParaRPr lang="en-IN"/>
                    </a:p>
                  </p:txBody>
                </p:sp>
                <p:sp>
                  <p:nvSpPr>
                    <p:cNvPr id="33" name="Freeform: Shape 1818">
                      <a:extLst>
                        <a:ext uri="{FF2B5EF4-FFF2-40B4-BE49-F238E27FC236}">
                          <a16:creationId xmlns:a16="http://schemas.microsoft.com/office/drawing/2014/main" id="{A2611871-E8AC-4A86-C984-81B629A63773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10690590" y="4515895"/>
                      <a:ext cx="414864" cy="414864"/>
                    </a:xfrm>
                    <a:custGeom>
                      <a:avLst/>
                      <a:gdLst>
                        <a:gd name="connsiteX0" fmla="*/ 311695 w 311694"/>
                        <a:gd name="connsiteY0" fmla="*/ 155847 h 311694"/>
                        <a:gd name="connsiteX1" fmla="*/ 155847 w 311694"/>
                        <a:gd name="connsiteY1" fmla="*/ 311694 h 311694"/>
                        <a:gd name="connsiteX2" fmla="*/ 0 w 311694"/>
                        <a:gd name="connsiteY2" fmla="*/ 155847 h 311694"/>
                        <a:gd name="connsiteX3" fmla="*/ 155847 w 311694"/>
                        <a:gd name="connsiteY3" fmla="*/ 0 h 311694"/>
                        <a:gd name="connsiteX4" fmla="*/ 311695 w 311694"/>
                        <a:gd name="connsiteY4" fmla="*/ 155847 h 3116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694" h="311694">
                          <a:moveTo>
                            <a:pt x="311695" y="155847"/>
                          </a:moveTo>
                          <a:cubicBezTo>
                            <a:pt x="311695" y="241919"/>
                            <a:pt x="241919" y="311694"/>
                            <a:pt x="155847" y="311694"/>
                          </a:cubicBezTo>
                          <a:cubicBezTo>
                            <a:pt x="69775" y="311694"/>
                            <a:pt x="0" y="241919"/>
                            <a:pt x="0" y="155847"/>
                          </a:cubicBezTo>
                          <a:cubicBezTo>
                            <a:pt x="0" y="69775"/>
                            <a:pt x="69775" y="0"/>
                            <a:pt x="155847" y="0"/>
                          </a:cubicBezTo>
                          <a:cubicBezTo>
                            <a:pt x="241919" y="0"/>
                            <a:pt x="311695" y="69775"/>
                            <a:pt x="311695" y="155847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47215" cap="flat">
                      <a:noFill/>
                      <a:prstDash val="solid"/>
                      <a:miter/>
                    </a:ln>
                    <a:effectLst>
                      <a:outerShdw blurRad="63500" sx="102000" sy="102000" algn="ctr" rotWithShape="0">
                        <a:prstClr val="black">
                          <a:alpha val="10000"/>
                        </a:prstClr>
                      </a:outerShdw>
                    </a:effectLst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r>
                        <a:rPr lang="en-US" sz="20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ontserrat" pitchFamily="2" charset="0"/>
                        </a:rPr>
                        <a:t>T</a:t>
                      </a:r>
                      <a:endParaRPr lang="en-IN" sz="2000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Montserrat" pitchFamily="2" charset="0"/>
                      </a:endParaRPr>
                    </a:p>
                  </p:txBody>
                </p:sp>
              </p:grpSp>
            </p:grpSp>
            <p:sp>
              <p:nvSpPr>
                <p:cNvPr id="25" name="TextBox 4307">
                  <a:extLst>
                    <a:ext uri="{FF2B5EF4-FFF2-40B4-BE49-F238E27FC236}">
                      <a16:creationId xmlns:a16="http://schemas.microsoft.com/office/drawing/2014/main" id="{FF1BE874-FF1B-3E27-E84F-2A7FF6C82E16}"/>
                    </a:ext>
                  </a:extLst>
                </p:cNvPr>
                <p:cNvSpPr txBox="1"/>
                <p:nvPr/>
              </p:nvSpPr>
              <p:spPr>
                <a:xfrm>
                  <a:off x="5303467" y="3640589"/>
                  <a:ext cx="1605268" cy="48516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IN" sz="4400" b="1" dirty="0">
                      <a:solidFill>
                        <a:schemeClr val="tx2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SWOT</a:t>
                  </a:r>
                  <a:endParaRPr lang="en-IN" sz="4400" dirty="0">
                    <a:solidFill>
                      <a:schemeClr val="tx2"/>
                    </a:solidFill>
                    <a:latin typeface="Cambria" panose="02040503050406030204" pitchFamily="18" charset="0"/>
                    <a:ea typeface="Cambria" panose="02040503050406030204" pitchFamily="18" charset="0"/>
                  </a:endParaRPr>
                </a:p>
              </p:txBody>
            </p:sp>
          </p:grpSp>
          <p:sp>
            <p:nvSpPr>
              <p:cNvPr id="8" name="TextBox 4309">
                <a:extLst>
                  <a:ext uri="{FF2B5EF4-FFF2-40B4-BE49-F238E27FC236}">
                    <a16:creationId xmlns:a16="http://schemas.microsoft.com/office/drawing/2014/main" id="{1EA26EC7-3E12-181A-0AF6-44EC2071B01B}"/>
                  </a:ext>
                </a:extLst>
              </p:cNvPr>
              <p:cNvSpPr txBox="1"/>
              <p:nvPr/>
            </p:nvSpPr>
            <p:spPr>
              <a:xfrm>
                <a:off x="1770352" y="2118018"/>
                <a:ext cx="2435935" cy="291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spcAft>
                    <a:spcPts val="600"/>
                  </a:spcAft>
                  <a:defRPr/>
                </a:pPr>
                <a:r>
                  <a:rPr kumimoji="0" lang="ru-RU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uLnTx/>
                    <a:uFillTx/>
                    <a:latin typeface="Cambria" panose="02040503050406030204" pitchFamily="18" charset="0"/>
                    <a:ea typeface="Cambria" panose="02040503050406030204" pitchFamily="18" charset="0"/>
                    <a:cs typeface="Arial" pitchFamily="34" charset="0"/>
                  </a:rPr>
                  <a:t>Сильные стороны</a:t>
                </a:r>
                <a:endPara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Arial" pitchFamily="34" charset="0"/>
                </a:endParaRPr>
              </a:p>
            </p:txBody>
          </p:sp>
          <p:pic>
            <p:nvPicPr>
              <p:cNvPr id="12" name="Picture 8" descr="Strength Icons - Free SVG &amp; PNG Strength Images - Noun Project">
                <a:extLst>
                  <a:ext uri="{FF2B5EF4-FFF2-40B4-BE49-F238E27FC236}">
                    <a16:creationId xmlns:a16="http://schemas.microsoft.com/office/drawing/2014/main" id="{81EDA158-BF59-8FE0-7DC8-E4BEF093712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19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94947" y="1906428"/>
                <a:ext cx="502638" cy="50263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4" descr="opportunity Icon - Free PNG &amp; SVG 3632601 - Noun Project">
                <a:extLst>
                  <a:ext uri="{FF2B5EF4-FFF2-40B4-BE49-F238E27FC236}">
                    <a16:creationId xmlns:a16="http://schemas.microsoft.com/office/drawing/2014/main" id="{BB9A7C55-924F-21C0-F13B-EE150C36057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9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89065" y="5369540"/>
                <a:ext cx="514402" cy="514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4" name="Group 4315">
                <a:extLst>
                  <a:ext uri="{FF2B5EF4-FFF2-40B4-BE49-F238E27FC236}">
                    <a16:creationId xmlns:a16="http://schemas.microsoft.com/office/drawing/2014/main" id="{790E1A8B-7248-76B4-1E01-CC4440847544}"/>
                  </a:ext>
                </a:extLst>
              </p:cNvPr>
              <p:cNvGrpSpPr/>
              <p:nvPr/>
            </p:nvGrpSpPr>
            <p:grpSpPr>
              <a:xfrm>
                <a:off x="6973392" y="5422979"/>
                <a:ext cx="344902" cy="345222"/>
                <a:chOff x="10084721" y="4579963"/>
                <a:chExt cx="379388" cy="379744"/>
              </a:xfrm>
              <a:solidFill>
                <a:schemeClr val="tx1">
                  <a:lumMod val="95000"/>
                  <a:lumOff val="5000"/>
                </a:schemeClr>
              </a:solidFill>
            </p:grpSpPr>
            <p:sp>
              <p:nvSpPr>
                <p:cNvPr id="21" name="Freeform 44">
                  <a:extLst>
                    <a:ext uri="{FF2B5EF4-FFF2-40B4-BE49-F238E27FC236}">
                      <a16:creationId xmlns:a16="http://schemas.microsoft.com/office/drawing/2014/main" id="{911BD933-CA48-6639-18ED-02F6680D6C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66175" y="4706971"/>
                  <a:ext cx="16480" cy="142493"/>
                </a:xfrm>
                <a:custGeom>
                  <a:avLst/>
                  <a:gdLst>
                    <a:gd name="T0" fmla="*/ 49 w 98"/>
                    <a:gd name="T1" fmla="*/ 848 h 848"/>
                    <a:gd name="T2" fmla="*/ 0 w 98"/>
                    <a:gd name="T3" fmla="*/ 799 h 848"/>
                    <a:gd name="T4" fmla="*/ 0 w 98"/>
                    <a:gd name="T5" fmla="*/ 49 h 848"/>
                    <a:gd name="T6" fmla="*/ 49 w 98"/>
                    <a:gd name="T7" fmla="*/ 0 h 848"/>
                    <a:gd name="T8" fmla="*/ 98 w 98"/>
                    <a:gd name="T9" fmla="*/ 49 h 848"/>
                    <a:gd name="T10" fmla="*/ 98 w 98"/>
                    <a:gd name="T11" fmla="*/ 799 h 848"/>
                    <a:gd name="T12" fmla="*/ 49 w 98"/>
                    <a:gd name="T13" fmla="*/ 848 h 8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848">
                      <a:moveTo>
                        <a:pt x="49" y="848"/>
                      </a:moveTo>
                      <a:cubicBezTo>
                        <a:pt x="22" y="848"/>
                        <a:pt x="0" y="826"/>
                        <a:pt x="0" y="799"/>
                      </a:cubicBezTo>
                      <a:cubicBezTo>
                        <a:pt x="0" y="49"/>
                        <a:pt x="0" y="49"/>
                        <a:pt x="0" y="49"/>
                      </a:cubicBezTo>
                      <a:cubicBezTo>
                        <a:pt x="0" y="22"/>
                        <a:pt x="22" y="0"/>
                        <a:pt x="49" y="0"/>
                      </a:cubicBezTo>
                      <a:cubicBezTo>
                        <a:pt x="76" y="0"/>
                        <a:pt x="98" y="22"/>
                        <a:pt x="98" y="49"/>
                      </a:cubicBezTo>
                      <a:cubicBezTo>
                        <a:pt x="98" y="799"/>
                        <a:pt x="98" y="799"/>
                        <a:pt x="98" y="799"/>
                      </a:cubicBezTo>
                      <a:cubicBezTo>
                        <a:pt x="98" y="826"/>
                        <a:pt x="76" y="848"/>
                        <a:pt x="49" y="848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22" name="Freeform 45">
                  <a:extLst>
                    <a:ext uri="{FF2B5EF4-FFF2-40B4-BE49-F238E27FC236}">
                      <a16:creationId xmlns:a16="http://schemas.microsoft.com/office/drawing/2014/main" id="{C2A4DFD1-475E-997D-17D9-921D1739AD6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084721" y="4579963"/>
                  <a:ext cx="379388" cy="379744"/>
                </a:xfrm>
                <a:custGeom>
                  <a:avLst/>
                  <a:gdLst>
                    <a:gd name="T0" fmla="*/ 2209 w 2258"/>
                    <a:gd name="T1" fmla="*/ 2260 h 2260"/>
                    <a:gd name="T2" fmla="*/ 2207 w 2258"/>
                    <a:gd name="T3" fmla="*/ 2260 h 2260"/>
                    <a:gd name="T4" fmla="*/ 51 w 2258"/>
                    <a:gd name="T5" fmla="*/ 2260 h 2260"/>
                    <a:gd name="T6" fmla="*/ 9 w 2258"/>
                    <a:gd name="T7" fmla="*/ 2237 h 2260"/>
                    <a:gd name="T8" fmla="*/ 7 w 2258"/>
                    <a:gd name="T9" fmla="*/ 2189 h 2260"/>
                    <a:gd name="T10" fmla="*/ 1085 w 2258"/>
                    <a:gd name="T11" fmla="*/ 33 h 2260"/>
                    <a:gd name="T12" fmla="*/ 1173 w 2258"/>
                    <a:gd name="T13" fmla="*/ 33 h 2260"/>
                    <a:gd name="T14" fmla="*/ 2246 w 2258"/>
                    <a:gd name="T15" fmla="*/ 2178 h 2260"/>
                    <a:gd name="T16" fmla="*/ 2258 w 2258"/>
                    <a:gd name="T17" fmla="*/ 2211 h 2260"/>
                    <a:gd name="T18" fmla="*/ 2209 w 2258"/>
                    <a:gd name="T19" fmla="*/ 2260 h 2260"/>
                    <a:gd name="T20" fmla="*/ 130 w 2258"/>
                    <a:gd name="T21" fmla="*/ 2162 h 2260"/>
                    <a:gd name="T22" fmla="*/ 2128 w 2258"/>
                    <a:gd name="T23" fmla="*/ 2162 h 2260"/>
                    <a:gd name="T24" fmla="*/ 1129 w 2258"/>
                    <a:gd name="T25" fmla="*/ 164 h 2260"/>
                    <a:gd name="T26" fmla="*/ 130 w 2258"/>
                    <a:gd name="T27" fmla="*/ 2162 h 22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58" h="2260">
                      <a:moveTo>
                        <a:pt x="2209" y="2260"/>
                      </a:moveTo>
                      <a:cubicBezTo>
                        <a:pt x="2209" y="2260"/>
                        <a:pt x="2208" y="2260"/>
                        <a:pt x="2207" y="2260"/>
                      </a:cubicBezTo>
                      <a:cubicBezTo>
                        <a:pt x="51" y="2260"/>
                        <a:pt x="51" y="2260"/>
                        <a:pt x="51" y="2260"/>
                      </a:cubicBezTo>
                      <a:cubicBezTo>
                        <a:pt x="34" y="2260"/>
                        <a:pt x="18" y="2251"/>
                        <a:pt x="9" y="2237"/>
                      </a:cubicBezTo>
                      <a:cubicBezTo>
                        <a:pt x="1" y="2222"/>
                        <a:pt x="0" y="2204"/>
                        <a:pt x="7" y="2189"/>
                      </a:cubicBezTo>
                      <a:cubicBezTo>
                        <a:pt x="1085" y="33"/>
                        <a:pt x="1085" y="33"/>
                        <a:pt x="1085" y="33"/>
                      </a:cubicBezTo>
                      <a:cubicBezTo>
                        <a:pt x="1102" y="0"/>
                        <a:pt x="1156" y="0"/>
                        <a:pt x="1173" y="33"/>
                      </a:cubicBezTo>
                      <a:cubicBezTo>
                        <a:pt x="2246" y="2178"/>
                        <a:pt x="2246" y="2178"/>
                        <a:pt x="2246" y="2178"/>
                      </a:cubicBezTo>
                      <a:cubicBezTo>
                        <a:pt x="2253" y="2187"/>
                        <a:pt x="2258" y="2198"/>
                        <a:pt x="2258" y="2211"/>
                      </a:cubicBezTo>
                      <a:cubicBezTo>
                        <a:pt x="2258" y="2238"/>
                        <a:pt x="2236" y="2260"/>
                        <a:pt x="2209" y="2260"/>
                      </a:cubicBezTo>
                      <a:close/>
                      <a:moveTo>
                        <a:pt x="130" y="2162"/>
                      </a:moveTo>
                      <a:cubicBezTo>
                        <a:pt x="2128" y="2162"/>
                        <a:pt x="2128" y="2162"/>
                        <a:pt x="2128" y="2162"/>
                      </a:cubicBezTo>
                      <a:cubicBezTo>
                        <a:pt x="1129" y="164"/>
                        <a:pt x="1129" y="164"/>
                        <a:pt x="1129" y="164"/>
                      </a:cubicBezTo>
                      <a:lnTo>
                        <a:pt x="130" y="2162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23" name="Oval 46">
                  <a:extLst>
                    <a:ext uri="{FF2B5EF4-FFF2-40B4-BE49-F238E27FC236}">
                      <a16:creationId xmlns:a16="http://schemas.microsoft.com/office/drawing/2014/main" id="{6CAA86BB-6EC4-F95E-79D7-387A2390ABF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57936" y="4877379"/>
                  <a:ext cx="32959" cy="32959"/>
                </a:xfrm>
                <a:prstGeom prst="ellipse">
                  <a:avLst/>
                </a:prstGeom>
                <a:grpFill/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  <p:grpSp>
            <p:nvGrpSpPr>
              <p:cNvPr id="15" name="Group 4319">
                <a:extLst>
                  <a:ext uri="{FF2B5EF4-FFF2-40B4-BE49-F238E27FC236}">
                    <a16:creationId xmlns:a16="http://schemas.microsoft.com/office/drawing/2014/main" id="{9BF353B3-4AEE-713F-51CB-636049E2CFEC}"/>
                  </a:ext>
                </a:extLst>
              </p:cNvPr>
              <p:cNvGrpSpPr/>
              <p:nvPr/>
            </p:nvGrpSpPr>
            <p:grpSpPr>
              <a:xfrm>
                <a:off x="6960259" y="1926805"/>
                <a:ext cx="385733" cy="369285"/>
                <a:chOff x="4405009" y="4652773"/>
                <a:chExt cx="385733" cy="369285"/>
              </a:xfrm>
              <a:solidFill>
                <a:schemeClr val="tx1">
                  <a:lumMod val="95000"/>
                  <a:lumOff val="5000"/>
                </a:schemeClr>
              </a:solidFill>
            </p:grpSpPr>
            <p:sp>
              <p:nvSpPr>
                <p:cNvPr id="16" name="Freeform 31">
                  <a:extLst>
                    <a:ext uri="{FF2B5EF4-FFF2-40B4-BE49-F238E27FC236}">
                      <a16:creationId xmlns:a16="http://schemas.microsoft.com/office/drawing/2014/main" id="{826D273B-5042-83EF-9E8D-4DF73D7217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7298" y="4677446"/>
                  <a:ext cx="49750" cy="48807"/>
                </a:xfrm>
                <a:custGeom>
                  <a:avLst/>
                  <a:gdLst>
                    <a:gd name="T0" fmla="*/ 128 w 156"/>
                    <a:gd name="T1" fmla="*/ 153 h 153"/>
                    <a:gd name="T2" fmla="*/ 111 w 156"/>
                    <a:gd name="T3" fmla="*/ 146 h 153"/>
                    <a:gd name="T4" fmla="*/ 10 w 156"/>
                    <a:gd name="T5" fmla="*/ 45 h 153"/>
                    <a:gd name="T6" fmla="*/ 10 w 156"/>
                    <a:gd name="T7" fmla="*/ 10 h 153"/>
                    <a:gd name="T8" fmla="*/ 46 w 156"/>
                    <a:gd name="T9" fmla="*/ 10 h 153"/>
                    <a:gd name="T10" fmla="*/ 146 w 156"/>
                    <a:gd name="T11" fmla="*/ 110 h 153"/>
                    <a:gd name="T12" fmla="*/ 146 w 156"/>
                    <a:gd name="T13" fmla="*/ 146 h 153"/>
                    <a:gd name="T14" fmla="*/ 128 w 156"/>
                    <a:gd name="T15" fmla="*/ 153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6" h="153">
                      <a:moveTo>
                        <a:pt x="128" y="153"/>
                      </a:moveTo>
                      <a:cubicBezTo>
                        <a:pt x="122" y="153"/>
                        <a:pt x="115" y="151"/>
                        <a:pt x="111" y="146"/>
                      </a:cubicBezTo>
                      <a:cubicBezTo>
                        <a:pt x="10" y="45"/>
                        <a:pt x="10" y="45"/>
                        <a:pt x="10" y="45"/>
                      </a:cubicBezTo>
                      <a:cubicBezTo>
                        <a:pt x="0" y="35"/>
                        <a:pt x="0" y="19"/>
                        <a:pt x="10" y="10"/>
                      </a:cubicBezTo>
                      <a:cubicBezTo>
                        <a:pt x="20" y="0"/>
                        <a:pt x="36" y="0"/>
                        <a:pt x="46" y="10"/>
                      </a:cubicBezTo>
                      <a:cubicBezTo>
                        <a:pt x="146" y="110"/>
                        <a:pt x="146" y="110"/>
                        <a:pt x="146" y="110"/>
                      </a:cubicBezTo>
                      <a:cubicBezTo>
                        <a:pt x="156" y="120"/>
                        <a:pt x="156" y="136"/>
                        <a:pt x="146" y="146"/>
                      </a:cubicBezTo>
                      <a:cubicBezTo>
                        <a:pt x="141" y="151"/>
                        <a:pt x="135" y="153"/>
                        <a:pt x="128" y="153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7" name="Freeform 32">
                  <a:extLst>
                    <a:ext uri="{FF2B5EF4-FFF2-40B4-BE49-F238E27FC236}">
                      <a16:creationId xmlns:a16="http://schemas.microsoft.com/office/drawing/2014/main" id="{08A7E8A2-AC5B-1DD7-E7D8-BC04502463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49271" y="4652773"/>
                  <a:ext cx="16314" cy="56222"/>
                </a:xfrm>
                <a:custGeom>
                  <a:avLst/>
                  <a:gdLst>
                    <a:gd name="T0" fmla="*/ 26 w 51"/>
                    <a:gd name="T1" fmla="*/ 176 h 176"/>
                    <a:gd name="T2" fmla="*/ 0 w 51"/>
                    <a:gd name="T3" fmla="*/ 151 h 176"/>
                    <a:gd name="T4" fmla="*/ 0 w 51"/>
                    <a:gd name="T5" fmla="*/ 25 h 176"/>
                    <a:gd name="T6" fmla="*/ 26 w 51"/>
                    <a:gd name="T7" fmla="*/ 0 h 176"/>
                    <a:gd name="T8" fmla="*/ 51 w 51"/>
                    <a:gd name="T9" fmla="*/ 25 h 176"/>
                    <a:gd name="T10" fmla="*/ 51 w 51"/>
                    <a:gd name="T11" fmla="*/ 151 h 176"/>
                    <a:gd name="T12" fmla="*/ 26 w 51"/>
                    <a:gd name="T13" fmla="*/ 17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1" h="176">
                      <a:moveTo>
                        <a:pt x="26" y="176"/>
                      </a:moveTo>
                      <a:cubicBezTo>
                        <a:pt x="12" y="176"/>
                        <a:pt x="0" y="165"/>
                        <a:pt x="0" y="151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11"/>
                        <a:pt x="12" y="0"/>
                        <a:pt x="26" y="0"/>
                      </a:cubicBezTo>
                      <a:cubicBezTo>
                        <a:pt x="39" y="0"/>
                        <a:pt x="51" y="11"/>
                        <a:pt x="51" y="25"/>
                      </a:cubicBezTo>
                      <a:cubicBezTo>
                        <a:pt x="51" y="151"/>
                        <a:pt x="51" y="151"/>
                        <a:pt x="51" y="151"/>
                      </a:cubicBezTo>
                      <a:cubicBezTo>
                        <a:pt x="51" y="165"/>
                        <a:pt x="39" y="176"/>
                        <a:pt x="26" y="17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8" name="Freeform 33">
                  <a:extLst>
                    <a:ext uri="{FF2B5EF4-FFF2-40B4-BE49-F238E27FC236}">
                      <a16:creationId xmlns:a16="http://schemas.microsoft.com/office/drawing/2014/main" id="{DBED9D51-88C1-BDCE-8591-D74127A234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3704" y="4765217"/>
                  <a:ext cx="56087" cy="16044"/>
                </a:xfrm>
                <a:custGeom>
                  <a:avLst/>
                  <a:gdLst>
                    <a:gd name="T0" fmla="*/ 151 w 176"/>
                    <a:gd name="T1" fmla="*/ 50 h 50"/>
                    <a:gd name="T2" fmla="*/ 25 w 176"/>
                    <a:gd name="T3" fmla="*/ 50 h 50"/>
                    <a:gd name="T4" fmla="*/ 0 w 176"/>
                    <a:gd name="T5" fmla="*/ 25 h 50"/>
                    <a:gd name="T6" fmla="*/ 25 w 176"/>
                    <a:gd name="T7" fmla="*/ 0 h 50"/>
                    <a:gd name="T8" fmla="*/ 151 w 176"/>
                    <a:gd name="T9" fmla="*/ 0 h 50"/>
                    <a:gd name="T10" fmla="*/ 176 w 176"/>
                    <a:gd name="T11" fmla="*/ 25 h 50"/>
                    <a:gd name="T12" fmla="*/ 151 w 176"/>
                    <a:gd name="T13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6" h="50">
                      <a:moveTo>
                        <a:pt x="151" y="50"/>
                      </a:move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11" y="50"/>
                        <a:pt x="0" y="39"/>
                        <a:pt x="0" y="25"/>
                      </a:cubicBezTo>
                      <a:cubicBezTo>
                        <a:pt x="0" y="11"/>
                        <a:pt x="11" y="0"/>
                        <a:pt x="25" y="0"/>
                      </a:cubicBezTo>
                      <a:cubicBezTo>
                        <a:pt x="151" y="0"/>
                        <a:pt x="151" y="0"/>
                        <a:pt x="151" y="0"/>
                      </a:cubicBezTo>
                      <a:cubicBezTo>
                        <a:pt x="165" y="0"/>
                        <a:pt x="176" y="11"/>
                        <a:pt x="176" y="25"/>
                      </a:cubicBezTo>
                      <a:cubicBezTo>
                        <a:pt x="176" y="39"/>
                        <a:pt x="165" y="50"/>
                        <a:pt x="151" y="5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9" name="Freeform 34">
                  <a:extLst>
                    <a:ext uri="{FF2B5EF4-FFF2-40B4-BE49-F238E27FC236}">
                      <a16:creationId xmlns:a16="http://schemas.microsoft.com/office/drawing/2014/main" id="{670AB3DD-07B1-4C87-CD03-448216EB77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5009" y="4837753"/>
                  <a:ext cx="184170" cy="184305"/>
                </a:xfrm>
                <a:custGeom>
                  <a:avLst/>
                  <a:gdLst>
                    <a:gd name="T0" fmla="*/ 254 w 577"/>
                    <a:gd name="T1" fmla="*/ 577 h 577"/>
                    <a:gd name="T2" fmla="*/ 112 w 577"/>
                    <a:gd name="T3" fmla="*/ 518 h 577"/>
                    <a:gd name="T4" fmla="*/ 59 w 577"/>
                    <a:gd name="T5" fmla="*/ 465 h 577"/>
                    <a:gd name="T6" fmla="*/ 0 w 577"/>
                    <a:gd name="T7" fmla="*/ 323 h 577"/>
                    <a:gd name="T8" fmla="*/ 59 w 577"/>
                    <a:gd name="T9" fmla="*/ 181 h 577"/>
                    <a:gd name="T10" fmla="*/ 230 w 577"/>
                    <a:gd name="T11" fmla="*/ 10 h 577"/>
                    <a:gd name="T12" fmla="*/ 265 w 577"/>
                    <a:gd name="T13" fmla="*/ 10 h 577"/>
                    <a:gd name="T14" fmla="*/ 265 w 577"/>
                    <a:gd name="T15" fmla="*/ 45 h 577"/>
                    <a:gd name="T16" fmla="*/ 94 w 577"/>
                    <a:gd name="T17" fmla="*/ 216 h 577"/>
                    <a:gd name="T18" fmla="*/ 50 w 577"/>
                    <a:gd name="T19" fmla="*/ 323 h 577"/>
                    <a:gd name="T20" fmla="*/ 94 w 577"/>
                    <a:gd name="T21" fmla="*/ 429 h 577"/>
                    <a:gd name="T22" fmla="*/ 147 w 577"/>
                    <a:gd name="T23" fmla="*/ 483 h 577"/>
                    <a:gd name="T24" fmla="*/ 361 w 577"/>
                    <a:gd name="T25" fmla="*/ 483 h 577"/>
                    <a:gd name="T26" fmla="*/ 532 w 577"/>
                    <a:gd name="T27" fmla="*/ 312 h 577"/>
                    <a:gd name="T28" fmla="*/ 567 w 577"/>
                    <a:gd name="T29" fmla="*/ 312 h 577"/>
                    <a:gd name="T30" fmla="*/ 567 w 577"/>
                    <a:gd name="T31" fmla="*/ 347 h 577"/>
                    <a:gd name="T32" fmla="*/ 396 w 577"/>
                    <a:gd name="T33" fmla="*/ 518 h 577"/>
                    <a:gd name="T34" fmla="*/ 254 w 577"/>
                    <a:gd name="T35" fmla="*/ 577 h 5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77" h="577">
                      <a:moveTo>
                        <a:pt x="254" y="577"/>
                      </a:moveTo>
                      <a:cubicBezTo>
                        <a:pt x="200" y="577"/>
                        <a:pt x="150" y="556"/>
                        <a:pt x="112" y="518"/>
                      </a:cubicBezTo>
                      <a:cubicBezTo>
                        <a:pt x="59" y="465"/>
                        <a:pt x="59" y="465"/>
                        <a:pt x="59" y="465"/>
                      </a:cubicBezTo>
                      <a:cubicBezTo>
                        <a:pt x="21" y="427"/>
                        <a:pt x="0" y="377"/>
                        <a:pt x="0" y="323"/>
                      </a:cubicBezTo>
                      <a:cubicBezTo>
                        <a:pt x="0" y="269"/>
                        <a:pt x="21" y="219"/>
                        <a:pt x="59" y="181"/>
                      </a:cubicBezTo>
                      <a:cubicBezTo>
                        <a:pt x="230" y="10"/>
                        <a:pt x="230" y="10"/>
                        <a:pt x="230" y="10"/>
                      </a:cubicBezTo>
                      <a:cubicBezTo>
                        <a:pt x="239" y="0"/>
                        <a:pt x="255" y="0"/>
                        <a:pt x="265" y="10"/>
                      </a:cubicBezTo>
                      <a:cubicBezTo>
                        <a:pt x="275" y="19"/>
                        <a:pt x="275" y="35"/>
                        <a:pt x="265" y="45"/>
                      </a:cubicBezTo>
                      <a:cubicBezTo>
                        <a:pt x="94" y="216"/>
                        <a:pt x="94" y="216"/>
                        <a:pt x="94" y="216"/>
                      </a:cubicBezTo>
                      <a:cubicBezTo>
                        <a:pt x="66" y="245"/>
                        <a:pt x="50" y="282"/>
                        <a:pt x="50" y="323"/>
                      </a:cubicBezTo>
                      <a:cubicBezTo>
                        <a:pt x="50" y="363"/>
                        <a:pt x="66" y="401"/>
                        <a:pt x="94" y="429"/>
                      </a:cubicBezTo>
                      <a:cubicBezTo>
                        <a:pt x="147" y="483"/>
                        <a:pt x="147" y="483"/>
                        <a:pt x="147" y="483"/>
                      </a:cubicBezTo>
                      <a:cubicBezTo>
                        <a:pt x="204" y="539"/>
                        <a:pt x="304" y="539"/>
                        <a:pt x="361" y="483"/>
                      </a:cubicBezTo>
                      <a:cubicBezTo>
                        <a:pt x="532" y="312"/>
                        <a:pt x="532" y="312"/>
                        <a:pt x="532" y="312"/>
                      </a:cubicBezTo>
                      <a:cubicBezTo>
                        <a:pt x="542" y="302"/>
                        <a:pt x="557" y="302"/>
                        <a:pt x="567" y="312"/>
                      </a:cubicBezTo>
                      <a:cubicBezTo>
                        <a:pt x="577" y="322"/>
                        <a:pt x="577" y="338"/>
                        <a:pt x="567" y="347"/>
                      </a:cubicBezTo>
                      <a:cubicBezTo>
                        <a:pt x="396" y="518"/>
                        <a:pt x="396" y="518"/>
                        <a:pt x="396" y="518"/>
                      </a:cubicBezTo>
                      <a:cubicBezTo>
                        <a:pt x="358" y="556"/>
                        <a:pt x="308" y="577"/>
                        <a:pt x="254" y="577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20" name="Freeform 35">
                  <a:extLst>
                    <a:ext uri="{FF2B5EF4-FFF2-40B4-BE49-F238E27FC236}">
                      <a16:creationId xmlns:a16="http://schemas.microsoft.com/office/drawing/2014/main" id="{36673B68-8388-92B6-15F5-CFF04A93D1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4188" y="4765217"/>
                  <a:ext cx="146554" cy="160307"/>
                </a:xfrm>
                <a:custGeom>
                  <a:avLst/>
                  <a:gdLst>
                    <a:gd name="T0" fmla="*/ 250 w 459"/>
                    <a:gd name="T1" fmla="*/ 502 h 502"/>
                    <a:gd name="T2" fmla="*/ 25 w 459"/>
                    <a:gd name="T3" fmla="*/ 502 h 502"/>
                    <a:gd name="T4" fmla="*/ 0 w 459"/>
                    <a:gd name="T5" fmla="*/ 477 h 502"/>
                    <a:gd name="T6" fmla="*/ 25 w 459"/>
                    <a:gd name="T7" fmla="*/ 452 h 502"/>
                    <a:gd name="T8" fmla="*/ 250 w 459"/>
                    <a:gd name="T9" fmla="*/ 452 h 502"/>
                    <a:gd name="T10" fmla="*/ 409 w 459"/>
                    <a:gd name="T11" fmla="*/ 305 h 502"/>
                    <a:gd name="T12" fmla="*/ 409 w 459"/>
                    <a:gd name="T13" fmla="*/ 205 h 502"/>
                    <a:gd name="T14" fmla="*/ 252 w 459"/>
                    <a:gd name="T15" fmla="*/ 50 h 502"/>
                    <a:gd name="T16" fmla="*/ 25 w 459"/>
                    <a:gd name="T17" fmla="*/ 50 h 502"/>
                    <a:gd name="T18" fmla="*/ 0 w 459"/>
                    <a:gd name="T19" fmla="*/ 25 h 502"/>
                    <a:gd name="T20" fmla="*/ 25 w 459"/>
                    <a:gd name="T21" fmla="*/ 0 h 502"/>
                    <a:gd name="T22" fmla="*/ 252 w 459"/>
                    <a:gd name="T23" fmla="*/ 0 h 502"/>
                    <a:gd name="T24" fmla="*/ 459 w 459"/>
                    <a:gd name="T25" fmla="*/ 205 h 502"/>
                    <a:gd name="T26" fmla="*/ 459 w 459"/>
                    <a:gd name="T27" fmla="*/ 305 h 502"/>
                    <a:gd name="T28" fmla="*/ 250 w 459"/>
                    <a:gd name="T29" fmla="*/ 502 h 5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59" h="502">
                      <a:moveTo>
                        <a:pt x="250" y="502"/>
                      </a:moveTo>
                      <a:cubicBezTo>
                        <a:pt x="25" y="502"/>
                        <a:pt x="25" y="502"/>
                        <a:pt x="25" y="502"/>
                      </a:cubicBezTo>
                      <a:cubicBezTo>
                        <a:pt x="12" y="502"/>
                        <a:pt x="0" y="491"/>
                        <a:pt x="0" y="477"/>
                      </a:cubicBezTo>
                      <a:cubicBezTo>
                        <a:pt x="0" y="463"/>
                        <a:pt x="12" y="452"/>
                        <a:pt x="25" y="452"/>
                      </a:cubicBezTo>
                      <a:cubicBezTo>
                        <a:pt x="250" y="452"/>
                        <a:pt x="250" y="452"/>
                        <a:pt x="250" y="452"/>
                      </a:cubicBezTo>
                      <a:cubicBezTo>
                        <a:pt x="336" y="452"/>
                        <a:pt x="409" y="385"/>
                        <a:pt x="409" y="305"/>
                      </a:cubicBezTo>
                      <a:cubicBezTo>
                        <a:pt x="409" y="205"/>
                        <a:pt x="409" y="205"/>
                        <a:pt x="409" y="205"/>
                      </a:cubicBezTo>
                      <a:cubicBezTo>
                        <a:pt x="409" y="122"/>
                        <a:pt x="335" y="50"/>
                        <a:pt x="252" y="50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12" y="50"/>
                        <a:pt x="0" y="39"/>
                        <a:pt x="0" y="25"/>
                      </a:cubicBezTo>
                      <a:cubicBezTo>
                        <a:pt x="0" y="11"/>
                        <a:pt x="12" y="0"/>
                        <a:pt x="25" y="0"/>
                      </a:cubicBezTo>
                      <a:cubicBezTo>
                        <a:pt x="252" y="0"/>
                        <a:pt x="252" y="0"/>
                        <a:pt x="252" y="0"/>
                      </a:cubicBezTo>
                      <a:cubicBezTo>
                        <a:pt x="362" y="0"/>
                        <a:pt x="459" y="96"/>
                        <a:pt x="459" y="205"/>
                      </a:cubicBezTo>
                      <a:cubicBezTo>
                        <a:pt x="459" y="305"/>
                        <a:pt x="459" y="305"/>
                        <a:pt x="459" y="305"/>
                      </a:cubicBezTo>
                      <a:cubicBezTo>
                        <a:pt x="459" y="412"/>
                        <a:pt x="363" y="502"/>
                        <a:pt x="250" y="502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</p:grpSp>
        <p:sp>
          <p:nvSpPr>
            <p:cNvPr id="46" name="TextBox 4309">
              <a:extLst>
                <a:ext uri="{FF2B5EF4-FFF2-40B4-BE49-F238E27FC236}">
                  <a16:creationId xmlns:a16="http://schemas.microsoft.com/office/drawing/2014/main" id="{B8232585-5BDC-47AE-B859-940842BFE05F}"/>
                </a:ext>
              </a:extLst>
            </p:cNvPr>
            <p:cNvSpPr txBox="1"/>
            <p:nvPr/>
          </p:nvSpPr>
          <p:spPr>
            <a:xfrm>
              <a:off x="11955700" y="2744298"/>
              <a:ext cx="3430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600"/>
                </a:spcAft>
                <a:defRPr/>
              </a:pPr>
              <a:r>
                <a:rPr kumimoji="0" lang="ru-RU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Arial" pitchFamily="34" charset="0"/>
                </a:rPr>
                <a:t>Слабые стороны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Arial" pitchFamily="34" charset="0"/>
              </a:endParaRPr>
            </a:p>
          </p:txBody>
        </p:sp>
        <p:sp>
          <p:nvSpPr>
            <p:cNvPr id="47" name="TextBox 4309">
              <a:extLst>
                <a:ext uri="{FF2B5EF4-FFF2-40B4-BE49-F238E27FC236}">
                  <a16:creationId xmlns:a16="http://schemas.microsoft.com/office/drawing/2014/main" id="{BF17DED4-AC92-404C-B314-1D3F92ACB94C}"/>
                </a:ext>
              </a:extLst>
            </p:cNvPr>
            <p:cNvSpPr txBox="1"/>
            <p:nvPr/>
          </p:nvSpPr>
          <p:spPr>
            <a:xfrm>
              <a:off x="2733445" y="7902779"/>
              <a:ext cx="3430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600"/>
                </a:spcAft>
                <a:defRPr/>
              </a:pPr>
              <a:r>
                <a:rPr kumimoji="0" lang="ru-RU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Arial" pitchFamily="34" charset="0"/>
                </a:rPr>
                <a:t>Возможности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Arial" pitchFamily="34" charset="0"/>
              </a:endParaRPr>
            </a:p>
          </p:txBody>
        </p:sp>
        <p:sp>
          <p:nvSpPr>
            <p:cNvPr id="48" name="TextBox 4309">
              <a:extLst>
                <a:ext uri="{FF2B5EF4-FFF2-40B4-BE49-F238E27FC236}">
                  <a16:creationId xmlns:a16="http://schemas.microsoft.com/office/drawing/2014/main" id="{A59805FB-4ED9-4F82-AA0B-0796C5125EB9}"/>
                </a:ext>
              </a:extLst>
            </p:cNvPr>
            <p:cNvSpPr txBox="1"/>
            <p:nvPr/>
          </p:nvSpPr>
          <p:spPr>
            <a:xfrm>
              <a:off x="11943374" y="7893745"/>
              <a:ext cx="3430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600"/>
                </a:spcAft>
                <a:defRPr/>
              </a:pPr>
              <a:r>
                <a:rPr kumimoji="0" lang="ru-RU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Arial" pitchFamily="34" charset="0"/>
                </a:rPr>
                <a:t>Угрозы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Arial" pitchFamily="34" charset="0"/>
              </a:endParaRPr>
            </a:p>
          </p:txBody>
        </p:sp>
        <p:sp>
          <p:nvSpPr>
            <p:cNvPr id="49" name="TextBox 4312">
              <a:extLst>
                <a:ext uri="{FF2B5EF4-FFF2-40B4-BE49-F238E27FC236}">
                  <a16:creationId xmlns:a16="http://schemas.microsoft.com/office/drawing/2014/main" id="{7238D66E-626D-4D23-8287-7988A35101CA}"/>
                </a:ext>
              </a:extLst>
            </p:cNvPr>
            <p:cNvSpPr txBox="1"/>
            <p:nvPr/>
          </p:nvSpPr>
          <p:spPr>
            <a:xfrm>
              <a:off x="2711423" y="3333153"/>
              <a:ext cx="34308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</a:rPr>
                <a:t>п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50" name="TextBox 26">
              <a:extLst>
                <a:ext uri="{FF2B5EF4-FFF2-40B4-BE49-F238E27FC236}">
                  <a16:creationId xmlns:a16="http://schemas.microsoft.com/office/drawing/2014/main" id="{F0C83FCF-5818-4E3A-962C-B0574E808D80}"/>
                </a:ext>
              </a:extLst>
            </p:cNvPr>
            <p:cNvSpPr txBox="1"/>
            <p:nvPr/>
          </p:nvSpPr>
          <p:spPr>
            <a:xfrm>
              <a:off x="6642780" y="781314"/>
              <a:ext cx="4962298" cy="9135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sz="5600" b="1" dirty="0">
                  <a:solidFill>
                    <a:srgbClr val="0054C5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Cerebri Bold"/>
                  <a:sym typeface="Cerebri Bold"/>
                </a:rPr>
                <a:t>SWOT-</a:t>
              </a:r>
              <a:r>
                <a:rPr lang="ru-RU" sz="5600" b="1" dirty="0">
                  <a:solidFill>
                    <a:srgbClr val="0054C5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Cerebri Bold"/>
                  <a:sym typeface="Cerebri Bold"/>
                </a:rPr>
                <a:t>анализ</a:t>
              </a:r>
              <a:endParaRPr lang="en-US" sz="5600" b="1" dirty="0">
                <a:solidFill>
                  <a:srgbClr val="0054C5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 Bold"/>
                <a:sym typeface="Cerebri Bold"/>
              </a:endParaRPr>
            </a:p>
          </p:txBody>
        </p:sp>
        <p:sp>
          <p:nvSpPr>
            <p:cNvPr id="51" name="TextBox 4312">
              <a:extLst>
                <a:ext uri="{FF2B5EF4-FFF2-40B4-BE49-F238E27FC236}">
                  <a16:creationId xmlns:a16="http://schemas.microsoft.com/office/drawing/2014/main" id="{4AD9EF61-248E-42CE-8B5D-318D4C06950F}"/>
                </a:ext>
              </a:extLst>
            </p:cNvPr>
            <p:cNvSpPr txBox="1"/>
            <p:nvPr/>
          </p:nvSpPr>
          <p:spPr>
            <a:xfrm>
              <a:off x="11924432" y="3304688"/>
              <a:ext cx="34308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28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Cambria" panose="02040503050406030204" pitchFamily="18" charset="0"/>
                  <a:ea typeface="Cambria" panose="02040503050406030204" pitchFamily="18" charset="0"/>
                </a:rPr>
                <a:t>п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52" name="TextBox 4312">
              <a:extLst>
                <a:ext uri="{FF2B5EF4-FFF2-40B4-BE49-F238E27FC236}">
                  <a16:creationId xmlns:a16="http://schemas.microsoft.com/office/drawing/2014/main" id="{F04C6931-E979-4E4D-9D45-CC8562DB7FD9}"/>
                </a:ext>
              </a:extLst>
            </p:cNvPr>
            <p:cNvSpPr txBox="1"/>
            <p:nvPr/>
          </p:nvSpPr>
          <p:spPr>
            <a:xfrm>
              <a:off x="2711423" y="6004116"/>
              <a:ext cx="34308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28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Cambria" panose="02040503050406030204" pitchFamily="18" charset="0"/>
                  <a:ea typeface="Cambria" panose="02040503050406030204" pitchFamily="18" charset="0"/>
                </a:rPr>
                <a:t>п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53" name="TextBox 4312">
              <a:extLst>
                <a:ext uri="{FF2B5EF4-FFF2-40B4-BE49-F238E27FC236}">
                  <a16:creationId xmlns:a16="http://schemas.microsoft.com/office/drawing/2014/main" id="{598FA787-D88A-43E6-B11A-54C747FBFA46}"/>
                </a:ext>
              </a:extLst>
            </p:cNvPr>
            <p:cNvSpPr txBox="1"/>
            <p:nvPr/>
          </p:nvSpPr>
          <p:spPr>
            <a:xfrm>
              <a:off x="11924432" y="5951688"/>
              <a:ext cx="34308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28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Cambria" panose="02040503050406030204" pitchFamily="18" charset="0"/>
                  <a:ea typeface="Cambria" panose="02040503050406030204" pitchFamily="18" charset="0"/>
                </a:rPr>
                <a:t>п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274147" y="-4132490"/>
            <a:ext cx="9648774" cy="8229600"/>
          </a:xfrm>
          <a:custGeom>
            <a:avLst/>
            <a:gdLst/>
            <a:ahLst/>
            <a:cxnLst/>
            <a:rect l="l" t="t" r="r" b="b"/>
            <a:pathLst>
              <a:path w="9648774" h="8229600">
                <a:moveTo>
                  <a:pt x="0" y="0"/>
                </a:moveTo>
                <a:lnTo>
                  <a:pt x="9648774" y="0"/>
                </a:lnTo>
                <a:lnTo>
                  <a:pt x="96487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719915" y="-2649552"/>
            <a:ext cx="9648774" cy="8229600"/>
          </a:xfrm>
          <a:custGeom>
            <a:avLst/>
            <a:gdLst/>
            <a:ahLst/>
            <a:cxnLst/>
            <a:rect l="l" t="t" r="r" b="b"/>
            <a:pathLst>
              <a:path w="9648774" h="8229600">
                <a:moveTo>
                  <a:pt x="0" y="0"/>
                </a:moveTo>
                <a:lnTo>
                  <a:pt x="9648774" y="0"/>
                </a:lnTo>
                <a:lnTo>
                  <a:pt x="96487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127053" y="622580"/>
            <a:ext cx="10436442" cy="0"/>
          </a:xfrm>
          <a:prstGeom prst="line">
            <a:avLst/>
          </a:prstGeom>
          <a:ln w="19050" cap="flat">
            <a:solidFill>
              <a:srgbClr val="39352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526264" y="8858743"/>
            <a:ext cx="13744635" cy="8229600"/>
          </a:xfrm>
          <a:custGeom>
            <a:avLst/>
            <a:gdLst/>
            <a:ahLst/>
            <a:cxnLst/>
            <a:rect l="l" t="t" r="r" b="b"/>
            <a:pathLst>
              <a:path w="13744635" h="8229600">
                <a:moveTo>
                  <a:pt x="0" y="0"/>
                </a:moveTo>
                <a:lnTo>
                  <a:pt x="13744634" y="0"/>
                </a:lnTo>
                <a:lnTo>
                  <a:pt x="137446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6531286"/>
            <a:ext cx="4718638" cy="553733"/>
            <a:chOff x="0" y="0"/>
            <a:chExt cx="1242769" cy="14583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42769" cy="145839"/>
            </a:xfrm>
            <a:custGeom>
              <a:avLst/>
              <a:gdLst/>
              <a:ahLst/>
              <a:cxnLst/>
              <a:rect l="l" t="t" r="r" b="b"/>
              <a:pathLst>
                <a:path w="1242769" h="145839">
                  <a:moveTo>
                    <a:pt x="34455" y="0"/>
                  </a:moveTo>
                  <a:lnTo>
                    <a:pt x="1208314" y="0"/>
                  </a:lnTo>
                  <a:cubicBezTo>
                    <a:pt x="1227343" y="0"/>
                    <a:pt x="1242769" y="15426"/>
                    <a:pt x="1242769" y="34455"/>
                  </a:cubicBezTo>
                  <a:lnTo>
                    <a:pt x="1242769" y="111384"/>
                  </a:lnTo>
                  <a:cubicBezTo>
                    <a:pt x="1242769" y="130413"/>
                    <a:pt x="1227343" y="145839"/>
                    <a:pt x="1208314" y="145839"/>
                  </a:cubicBezTo>
                  <a:lnTo>
                    <a:pt x="34455" y="145839"/>
                  </a:lnTo>
                  <a:cubicBezTo>
                    <a:pt x="15426" y="145839"/>
                    <a:pt x="0" y="130413"/>
                    <a:pt x="0" y="111384"/>
                  </a:cubicBezTo>
                  <a:lnTo>
                    <a:pt x="0" y="34455"/>
                  </a:lnTo>
                  <a:cubicBezTo>
                    <a:pt x="0" y="15426"/>
                    <a:pt x="15426" y="0"/>
                    <a:pt x="3445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42769" cy="1839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783169" y="6531286"/>
            <a:ext cx="4718638" cy="553733"/>
            <a:chOff x="0" y="0"/>
            <a:chExt cx="1242769" cy="14583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42769" cy="145839"/>
            </a:xfrm>
            <a:custGeom>
              <a:avLst/>
              <a:gdLst/>
              <a:ahLst/>
              <a:cxnLst/>
              <a:rect l="l" t="t" r="r" b="b"/>
              <a:pathLst>
                <a:path w="1242769" h="145839">
                  <a:moveTo>
                    <a:pt x="34455" y="0"/>
                  </a:moveTo>
                  <a:lnTo>
                    <a:pt x="1208314" y="0"/>
                  </a:lnTo>
                  <a:cubicBezTo>
                    <a:pt x="1227343" y="0"/>
                    <a:pt x="1242769" y="15426"/>
                    <a:pt x="1242769" y="34455"/>
                  </a:cubicBezTo>
                  <a:lnTo>
                    <a:pt x="1242769" y="111384"/>
                  </a:lnTo>
                  <a:cubicBezTo>
                    <a:pt x="1242769" y="130413"/>
                    <a:pt x="1227343" y="145839"/>
                    <a:pt x="1208314" y="145839"/>
                  </a:cubicBezTo>
                  <a:lnTo>
                    <a:pt x="34455" y="145839"/>
                  </a:lnTo>
                  <a:cubicBezTo>
                    <a:pt x="15426" y="145839"/>
                    <a:pt x="0" y="130413"/>
                    <a:pt x="0" y="111384"/>
                  </a:cubicBezTo>
                  <a:lnTo>
                    <a:pt x="0" y="34455"/>
                  </a:lnTo>
                  <a:cubicBezTo>
                    <a:pt x="0" y="15426"/>
                    <a:pt x="15426" y="0"/>
                    <a:pt x="3445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242769" cy="1839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540662" y="6531286"/>
            <a:ext cx="4718638" cy="553733"/>
            <a:chOff x="0" y="0"/>
            <a:chExt cx="1242769" cy="14583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42769" cy="145839"/>
            </a:xfrm>
            <a:custGeom>
              <a:avLst/>
              <a:gdLst/>
              <a:ahLst/>
              <a:cxnLst/>
              <a:rect l="l" t="t" r="r" b="b"/>
              <a:pathLst>
                <a:path w="1242769" h="145839">
                  <a:moveTo>
                    <a:pt x="34455" y="0"/>
                  </a:moveTo>
                  <a:lnTo>
                    <a:pt x="1208314" y="0"/>
                  </a:lnTo>
                  <a:cubicBezTo>
                    <a:pt x="1227343" y="0"/>
                    <a:pt x="1242769" y="15426"/>
                    <a:pt x="1242769" y="34455"/>
                  </a:cubicBezTo>
                  <a:lnTo>
                    <a:pt x="1242769" y="111384"/>
                  </a:lnTo>
                  <a:cubicBezTo>
                    <a:pt x="1242769" y="130413"/>
                    <a:pt x="1227343" y="145839"/>
                    <a:pt x="1208314" y="145839"/>
                  </a:cubicBezTo>
                  <a:lnTo>
                    <a:pt x="34455" y="145839"/>
                  </a:lnTo>
                  <a:cubicBezTo>
                    <a:pt x="15426" y="145839"/>
                    <a:pt x="0" y="130413"/>
                    <a:pt x="0" y="111384"/>
                  </a:cubicBezTo>
                  <a:lnTo>
                    <a:pt x="0" y="34455"/>
                  </a:lnTo>
                  <a:cubicBezTo>
                    <a:pt x="0" y="15426"/>
                    <a:pt x="15426" y="0"/>
                    <a:pt x="3445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242769" cy="1839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4272775"/>
            <a:ext cx="4718638" cy="2144976"/>
            <a:chOff x="0" y="0"/>
            <a:chExt cx="1242769" cy="56493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42769" cy="564932"/>
            </a:xfrm>
            <a:custGeom>
              <a:avLst/>
              <a:gdLst/>
              <a:ahLst/>
              <a:cxnLst/>
              <a:rect l="l" t="t" r="r" b="b"/>
              <a:pathLst>
                <a:path w="1242769" h="564932">
                  <a:moveTo>
                    <a:pt x="34455" y="0"/>
                  </a:moveTo>
                  <a:lnTo>
                    <a:pt x="1208314" y="0"/>
                  </a:lnTo>
                  <a:cubicBezTo>
                    <a:pt x="1227343" y="0"/>
                    <a:pt x="1242769" y="15426"/>
                    <a:pt x="1242769" y="34455"/>
                  </a:cubicBezTo>
                  <a:lnTo>
                    <a:pt x="1242769" y="530477"/>
                  </a:lnTo>
                  <a:cubicBezTo>
                    <a:pt x="1242769" y="549506"/>
                    <a:pt x="1227343" y="564932"/>
                    <a:pt x="1208314" y="564932"/>
                  </a:cubicBezTo>
                  <a:lnTo>
                    <a:pt x="34455" y="564932"/>
                  </a:lnTo>
                  <a:cubicBezTo>
                    <a:pt x="15426" y="564932"/>
                    <a:pt x="0" y="549506"/>
                    <a:pt x="0" y="530477"/>
                  </a:cubicBezTo>
                  <a:lnTo>
                    <a:pt x="0" y="34455"/>
                  </a:lnTo>
                  <a:cubicBezTo>
                    <a:pt x="0" y="15426"/>
                    <a:pt x="15426" y="0"/>
                    <a:pt x="34455" y="0"/>
                  </a:cubicBezTo>
                  <a:close/>
                </a:path>
              </a:pathLst>
            </a:custGeom>
            <a:ln w="19050" cap="rnd">
              <a:gradFill>
                <a:gsLst>
                  <a:gs pos="0">
                    <a:srgbClr val="0054C5">
                      <a:alpha val="100000"/>
                    </a:srgbClr>
                  </a:gs>
                  <a:gs pos="100000">
                    <a:srgbClr val="90E1E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242769" cy="6030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783169" y="4262485"/>
            <a:ext cx="4718638" cy="2144976"/>
            <a:chOff x="0" y="0"/>
            <a:chExt cx="1242769" cy="56493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42769" cy="564932"/>
            </a:xfrm>
            <a:custGeom>
              <a:avLst/>
              <a:gdLst/>
              <a:ahLst/>
              <a:cxnLst/>
              <a:rect l="l" t="t" r="r" b="b"/>
              <a:pathLst>
                <a:path w="1242769" h="564932">
                  <a:moveTo>
                    <a:pt x="34455" y="0"/>
                  </a:moveTo>
                  <a:lnTo>
                    <a:pt x="1208314" y="0"/>
                  </a:lnTo>
                  <a:cubicBezTo>
                    <a:pt x="1227343" y="0"/>
                    <a:pt x="1242769" y="15426"/>
                    <a:pt x="1242769" y="34455"/>
                  </a:cubicBezTo>
                  <a:lnTo>
                    <a:pt x="1242769" y="530477"/>
                  </a:lnTo>
                  <a:cubicBezTo>
                    <a:pt x="1242769" y="549506"/>
                    <a:pt x="1227343" y="564932"/>
                    <a:pt x="1208314" y="564932"/>
                  </a:cubicBezTo>
                  <a:lnTo>
                    <a:pt x="34455" y="564932"/>
                  </a:lnTo>
                  <a:cubicBezTo>
                    <a:pt x="15426" y="564932"/>
                    <a:pt x="0" y="549506"/>
                    <a:pt x="0" y="530477"/>
                  </a:cubicBezTo>
                  <a:lnTo>
                    <a:pt x="0" y="34455"/>
                  </a:lnTo>
                  <a:cubicBezTo>
                    <a:pt x="0" y="15426"/>
                    <a:pt x="15426" y="0"/>
                    <a:pt x="34455" y="0"/>
                  </a:cubicBezTo>
                  <a:close/>
                </a:path>
              </a:pathLst>
            </a:custGeom>
            <a:ln w="19050" cap="rnd">
              <a:gradFill>
                <a:gsLst>
                  <a:gs pos="0">
                    <a:srgbClr val="0054C5">
                      <a:alpha val="100000"/>
                    </a:srgbClr>
                  </a:gs>
                  <a:gs pos="100000">
                    <a:srgbClr val="90E1E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prstDash val="solid"/>
              <a:round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242769" cy="6030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540662" y="4262485"/>
            <a:ext cx="4718638" cy="2144976"/>
            <a:chOff x="0" y="0"/>
            <a:chExt cx="1242769" cy="56493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42769" cy="564932"/>
            </a:xfrm>
            <a:custGeom>
              <a:avLst/>
              <a:gdLst/>
              <a:ahLst/>
              <a:cxnLst/>
              <a:rect l="l" t="t" r="r" b="b"/>
              <a:pathLst>
                <a:path w="1242769" h="564932">
                  <a:moveTo>
                    <a:pt x="34455" y="0"/>
                  </a:moveTo>
                  <a:lnTo>
                    <a:pt x="1208314" y="0"/>
                  </a:lnTo>
                  <a:cubicBezTo>
                    <a:pt x="1227343" y="0"/>
                    <a:pt x="1242769" y="15426"/>
                    <a:pt x="1242769" y="34455"/>
                  </a:cubicBezTo>
                  <a:lnTo>
                    <a:pt x="1242769" y="530477"/>
                  </a:lnTo>
                  <a:cubicBezTo>
                    <a:pt x="1242769" y="549506"/>
                    <a:pt x="1227343" y="564932"/>
                    <a:pt x="1208314" y="564932"/>
                  </a:cubicBezTo>
                  <a:lnTo>
                    <a:pt x="34455" y="564932"/>
                  </a:lnTo>
                  <a:cubicBezTo>
                    <a:pt x="15426" y="564932"/>
                    <a:pt x="0" y="549506"/>
                    <a:pt x="0" y="530477"/>
                  </a:cubicBezTo>
                  <a:lnTo>
                    <a:pt x="0" y="34455"/>
                  </a:lnTo>
                  <a:cubicBezTo>
                    <a:pt x="0" y="15426"/>
                    <a:pt x="15426" y="0"/>
                    <a:pt x="34455" y="0"/>
                  </a:cubicBezTo>
                  <a:close/>
                </a:path>
              </a:pathLst>
            </a:custGeom>
            <a:ln w="19050" cap="rnd">
              <a:gradFill>
                <a:gsLst>
                  <a:gs pos="0">
                    <a:srgbClr val="0054C5">
                      <a:alpha val="100000"/>
                    </a:srgbClr>
                  </a:gs>
                  <a:gs pos="100000">
                    <a:srgbClr val="90E1E6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prstDash val="solid"/>
              <a:round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242769" cy="6030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55094" y="4039960"/>
            <a:ext cx="4265851" cy="2167476"/>
            <a:chOff x="0" y="0"/>
            <a:chExt cx="1703097" cy="86534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703097" cy="865343"/>
            </a:xfrm>
            <a:custGeom>
              <a:avLst/>
              <a:gdLst/>
              <a:ahLst/>
              <a:cxnLst/>
              <a:rect l="l" t="t" r="r" b="b"/>
              <a:pathLst>
                <a:path w="1703097" h="865343">
                  <a:moveTo>
                    <a:pt x="41742" y="0"/>
                  </a:moveTo>
                  <a:lnTo>
                    <a:pt x="1661355" y="0"/>
                  </a:lnTo>
                  <a:cubicBezTo>
                    <a:pt x="1684409" y="0"/>
                    <a:pt x="1703097" y="18688"/>
                    <a:pt x="1703097" y="41742"/>
                  </a:cubicBezTo>
                  <a:lnTo>
                    <a:pt x="1703097" y="823601"/>
                  </a:lnTo>
                  <a:cubicBezTo>
                    <a:pt x="1703097" y="834671"/>
                    <a:pt x="1698699" y="845289"/>
                    <a:pt x="1690871" y="853117"/>
                  </a:cubicBezTo>
                  <a:cubicBezTo>
                    <a:pt x="1683043" y="860945"/>
                    <a:pt x="1672426" y="865343"/>
                    <a:pt x="1661355" y="865343"/>
                  </a:cubicBezTo>
                  <a:lnTo>
                    <a:pt x="41742" y="865343"/>
                  </a:lnTo>
                  <a:cubicBezTo>
                    <a:pt x="30671" y="865343"/>
                    <a:pt x="20054" y="860945"/>
                    <a:pt x="12226" y="853117"/>
                  </a:cubicBezTo>
                  <a:cubicBezTo>
                    <a:pt x="4398" y="845289"/>
                    <a:pt x="0" y="834671"/>
                    <a:pt x="0" y="823601"/>
                  </a:cubicBezTo>
                  <a:lnTo>
                    <a:pt x="0" y="41742"/>
                  </a:lnTo>
                  <a:cubicBezTo>
                    <a:pt x="0" y="30671"/>
                    <a:pt x="4398" y="20054"/>
                    <a:pt x="12226" y="12226"/>
                  </a:cubicBezTo>
                  <a:cubicBezTo>
                    <a:pt x="20054" y="4398"/>
                    <a:pt x="30671" y="0"/>
                    <a:pt x="41742" y="0"/>
                  </a:cubicBezTo>
                  <a:close/>
                </a:path>
              </a:pathLst>
            </a:custGeom>
            <a:blipFill>
              <a:blip r:embed="rId4"/>
              <a:stretch>
                <a:fillRect t="-15685" b="-15685"/>
              </a:stretch>
            </a:blipFill>
          </p:spPr>
        </p:sp>
      </p:grpSp>
      <p:grpSp>
        <p:nvGrpSpPr>
          <p:cNvPr id="26" name="Group 26"/>
          <p:cNvGrpSpPr/>
          <p:nvPr/>
        </p:nvGrpSpPr>
        <p:grpSpPr>
          <a:xfrm>
            <a:off x="7011075" y="4039960"/>
            <a:ext cx="4265851" cy="2167476"/>
            <a:chOff x="0" y="0"/>
            <a:chExt cx="1703097" cy="86534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703097" cy="865343"/>
            </a:xfrm>
            <a:custGeom>
              <a:avLst/>
              <a:gdLst/>
              <a:ahLst/>
              <a:cxnLst/>
              <a:rect l="l" t="t" r="r" b="b"/>
              <a:pathLst>
                <a:path w="1703097" h="865343">
                  <a:moveTo>
                    <a:pt x="41742" y="0"/>
                  </a:moveTo>
                  <a:lnTo>
                    <a:pt x="1661355" y="0"/>
                  </a:lnTo>
                  <a:cubicBezTo>
                    <a:pt x="1684409" y="0"/>
                    <a:pt x="1703097" y="18688"/>
                    <a:pt x="1703097" y="41742"/>
                  </a:cubicBezTo>
                  <a:lnTo>
                    <a:pt x="1703097" y="823601"/>
                  </a:lnTo>
                  <a:cubicBezTo>
                    <a:pt x="1703097" y="834671"/>
                    <a:pt x="1698699" y="845289"/>
                    <a:pt x="1690871" y="853117"/>
                  </a:cubicBezTo>
                  <a:cubicBezTo>
                    <a:pt x="1683043" y="860945"/>
                    <a:pt x="1672426" y="865343"/>
                    <a:pt x="1661355" y="865343"/>
                  </a:cubicBezTo>
                  <a:lnTo>
                    <a:pt x="41742" y="865343"/>
                  </a:lnTo>
                  <a:cubicBezTo>
                    <a:pt x="30671" y="865343"/>
                    <a:pt x="20054" y="860945"/>
                    <a:pt x="12226" y="853117"/>
                  </a:cubicBezTo>
                  <a:cubicBezTo>
                    <a:pt x="4398" y="845289"/>
                    <a:pt x="0" y="834671"/>
                    <a:pt x="0" y="823601"/>
                  </a:cubicBezTo>
                  <a:lnTo>
                    <a:pt x="0" y="41742"/>
                  </a:lnTo>
                  <a:cubicBezTo>
                    <a:pt x="0" y="30671"/>
                    <a:pt x="4398" y="20054"/>
                    <a:pt x="12226" y="12226"/>
                  </a:cubicBezTo>
                  <a:cubicBezTo>
                    <a:pt x="20054" y="4398"/>
                    <a:pt x="30671" y="0"/>
                    <a:pt x="41742" y="0"/>
                  </a:cubicBezTo>
                  <a:close/>
                </a:path>
              </a:pathLst>
            </a:custGeom>
            <a:blipFill>
              <a:blip r:embed="rId5"/>
              <a:stretch>
                <a:fillRect t="-20975" b="-20975"/>
              </a:stretch>
            </a:blipFill>
          </p:spPr>
        </p:sp>
      </p:grpSp>
      <p:grpSp>
        <p:nvGrpSpPr>
          <p:cNvPr id="28" name="Group 28"/>
          <p:cNvGrpSpPr/>
          <p:nvPr/>
        </p:nvGrpSpPr>
        <p:grpSpPr>
          <a:xfrm>
            <a:off x="12767056" y="4039960"/>
            <a:ext cx="4265851" cy="2167476"/>
            <a:chOff x="0" y="0"/>
            <a:chExt cx="1703097" cy="86534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703097" cy="865343"/>
            </a:xfrm>
            <a:custGeom>
              <a:avLst/>
              <a:gdLst/>
              <a:ahLst/>
              <a:cxnLst/>
              <a:rect l="l" t="t" r="r" b="b"/>
              <a:pathLst>
                <a:path w="1703097" h="865343">
                  <a:moveTo>
                    <a:pt x="41742" y="0"/>
                  </a:moveTo>
                  <a:lnTo>
                    <a:pt x="1661355" y="0"/>
                  </a:lnTo>
                  <a:cubicBezTo>
                    <a:pt x="1684409" y="0"/>
                    <a:pt x="1703097" y="18688"/>
                    <a:pt x="1703097" y="41742"/>
                  </a:cubicBezTo>
                  <a:lnTo>
                    <a:pt x="1703097" y="823601"/>
                  </a:lnTo>
                  <a:cubicBezTo>
                    <a:pt x="1703097" y="834671"/>
                    <a:pt x="1698699" y="845289"/>
                    <a:pt x="1690871" y="853117"/>
                  </a:cubicBezTo>
                  <a:cubicBezTo>
                    <a:pt x="1683043" y="860945"/>
                    <a:pt x="1672426" y="865343"/>
                    <a:pt x="1661355" y="865343"/>
                  </a:cubicBezTo>
                  <a:lnTo>
                    <a:pt x="41742" y="865343"/>
                  </a:lnTo>
                  <a:cubicBezTo>
                    <a:pt x="30671" y="865343"/>
                    <a:pt x="20054" y="860945"/>
                    <a:pt x="12226" y="853117"/>
                  </a:cubicBezTo>
                  <a:cubicBezTo>
                    <a:pt x="4398" y="845289"/>
                    <a:pt x="0" y="834671"/>
                    <a:pt x="0" y="823601"/>
                  </a:cubicBezTo>
                  <a:lnTo>
                    <a:pt x="0" y="41742"/>
                  </a:lnTo>
                  <a:cubicBezTo>
                    <a:pt x="0" y="30671"/>
                    <a:pt x="4398" y="20054"/>
                    <a:pt x="12226" y="12226"/>
                  </a:cubicBezTo>
                  <a:cubicBezTo>
                    <a:pt x="20054" y="4398"/>
                    <a:pt x="30671" y="0"/>
                    <a:pt x="41742" y="0"/>
                  </a:cubicBezTo>
                  <a:close/>
                </a:path>
              </a:pathLst>
            </a:custGeom>
            <a:blipFill>
              <a:blip r:embed="rId6"/>
              <a:stretch>
                <a:fillRect t="-15685" b="-15685"/>
              </a:stretch>
            </a:blipFill>
          </p:spPr>
        </p:sp>
      </p:grpSp>
      <p:sp>
        <p:nvSpPr>
          <p:cNvPr id="30" name="TextBox 30"/>
          <p:cNvSpPr txBox="1"/>
          <p:nvPr/>
        </p:nvSpPr>
        <p:spPr>
          <a:xfrm>
            <a:off x="14563495" y="451448"/>
            <a:ext cx="2695805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FEBRUARY 2026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28700" y="451448"/>
            <a:ext cx="3098353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CLUBIT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654687" y="1496150"/>
            <a:ext cx="10978627" cy="1943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b="1" dirty="0">
                <a:solidFill>
                  <a:srgbClr val="0054C5"/>
                </a:solidFill>
                <a:latin typeface="Cerebri Bold"/>
                <a:ea typeface="Cerebri Bold"/>
                <a:cs typeface="Cerebri Bold"/>
                <a:sym typeface="Cerebri Bold"/>
              </a:rPr>
              <a:t>ИИ в цифровой платформе ClubIt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28700" y="6602748"/>
            <a:ext cx="4718638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 b="1" dirty="0">
                <a:solidFill>
                  <a:srgbClr val="FFFFFF"/>
                </a:solidFill>
                <a:latin typeface="Cerebri Bold"/>
                <a:ea typeface="Cerebri Bold"/>
                <a:cs typeface="Cerebri Bold"/>
                <a:sym typeface="Cerebri Bold"/>
              </a:rPr>
              <a:t>Performance Analysis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6783169" y="6602748"/>
            <a:ext cx="4718638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 b="1">
                <a:solidFill>
                  <a:srgbClr val="FFFFFF"/>
                </a:solidFill>
                <a:latin typeface="Cerebri Bold"/>
                <a:ea typeface="Cerebri Bold"/>
                <a:cs typeface="Cerebri Bold"/>
                <a:sym typeface="Cerebri Bold"/>
              </a:rPr>
              <a:t>AI Rating System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540662" y="6602748"/>
            <a:ext cx="4718638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 b="1">
                <a:solidFill>
                  <a:srgbClr val="FFFFFF"/>
                </a:solidFill>
                <a:latin typeface="Cerebri Bold"/>
                <a:ea typeface="Cerebri Bold"/>
                <a:cs typeface="Cerebri Bold"/>
                <a:sym typeface="Cerebri Bold"/>
              </a:rPr>
              <a:t>Smart Content Feed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28700" y="7274565"/>
            <a:ext cx="4718638" cy="647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dirty="0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ИИ анализирует достижения, участие и динамику развития каждого клуба.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6783169" y="7274565"/>
            <a:ext cx="4718638" cy="98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dirty="0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Автоматический рейтинг на основе активности, достижений каждого клуба.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2540662" y="7274565"/>
            <a:ext cx="4718638" cy="647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dirty="0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Персональные новости и разработки у каждого клуба.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6487211" y="-4500942"/>
            <a:ext cx="13744635" cy="8229600"/>
          </a:xfrm>
          <a:custGeom>
            <a:avLst/>
            <a:gdLst/>
            <a:ahLst/>
            <a:cxnLst/>
            <a:rect l="l" t="t" r="r" b="b"/>
            <a:pathLst>
              <a:path w="13744635" h="8229600">
                <a:moveTo>
                  <a:pt x="13744634" y="0"/>
                </a:moveTo>
                <a:lnTo>
                  <a:pt x="0" y="0"/>
                </a:lnTo>
                <a:lnTo>
                  <a:pt x="0" y="8229600"/>
                </a:lnTo>
                <a:lnTo>
                  <a:pt x="13744634" y="8229600"/>
                </a:lnTo>
                <a:lnTo>
                  <a:pt x="1374463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596611" y="2793767"/>
            <a:ext cx="9648774" cy="8229600"/>
          </a:xfrm>
          <a:custGeom>
            <a:avLst/>
            <a:gdLst/>
            <a:ahLst/>
            <a:cxnLst/>
            <a:rect l="l" t="t" r="r" b="b"/>
            <a:pathLst>
              <a:path w="9648774" h="8229600">
                <a:moveTo>
                  <a:pt x="0" y="0"/>
                </a:moveTo>
                <a:lnTo>
                  <a:pt x="9648774" y="0"/>
                </a:lnTo>
                <a:lnTo>
                  <a:pt x="96487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127053" y="622580"/>
            <a:ext cx="10436442" cy="0"/>
          </a:xfrm>
          <a:prstGeom prst="line">
            <a:avLst/>
          </a:prstGeom>
          <a:ln w="19050" cap="flat">
            <a:solidFill>
              <a:srgbClr val="39352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4563495" y="451448"/>
            <a:ext cx="2695805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FEBRUARY 2026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451448"/>
            <a:ext cx="3098353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CLUBIT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1651899"/>
            <a:ext cx="2327937" cy="3272696"/>
            <a:chOff x="0" y="0"/>
            <a:chExt cx="3103915" cy="4363594"/>
          </a:xfrm>
        </p:grpSpPr>
        <p:sp>
          <p:nvSpPr>
            <p:cNvPr id="8" name="TextBox 8"/>
            <p:cNvSpPr txBox="1"/>
            <p:nvPr/>
          </p:nvSpPr>
          <p:spPr>
            <a:xfrm>
              <a:off x="0" y="-104775"/>
              <a:ext cx="3103915" cy="3877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840"/>
                </a:lnSpc>
              </a:pPr>
              <a:r>
                <a:rPr lang="en-US" sz="5600" b="1">
                  <a:solidFill>
                    <a:srgbClr val="0054C5"/>
                  </a:solidFill>
                  <a:latin typeface="Cerebri Bold"/>
                  <a:ea typeface="Cerebri Bold"/>
                  <a:cs typeface="Cerebri Bold"/>
                  <a:sym typeface="Cerebri Bold"/>
                </a:rPr>
                <a:t>Our Port</a:t>
              </a:r>
            </a:p>
            <a:p>
              <a:pPr algn="l">
                <a:lnSpc>
                  <a:spcPts val="7840"/>
                </a:lnSpc>
                <a:spcBef>
                  <a:spcPct val="0"/>
                </a:spcBef>
              </a:pPr>
              <a:r>
                <a:rPr lang="en-US" sz="5600" b="1">
                  <a:solidFill>
                    <a:srgbClr val="0054C5"/>
                  </a:solidFill>
                  <a:latin typeface="Cerebri Bold"/>
                  <a:ea typeface="Cerebri Bold"/>
                  <a:cs typeface="Cerebri Bold"/>
                  <a:sym typeface="Cerebri Bold"/>
                </a:rPr>
                <a:t>folio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879351"/>
              <a:ext cx="3103915" cy="484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80"/>
                </a:lnSpc>
                <a:spcBef>
                  <a:spcPct val="0"/>
                </a:spcBef>
              </a:pPr>
              <a:r>
                <a:rPr lang="en-US" sz="2200" b="1">
                  <a:solidFill>
                    <a:srgbClr val="39352C"/>
                  </a:solidFill>
                  <a:latin typeface="Cerebri Bold"/>
                  <a:ea typeface="Cerebri Bold"/>
                  <a:cs typeface="Cerebri Bold"/>
                  <a:sym typeface="Cerebri Bold"/>
                </a:rPr>
                <a:t>Show, Don't Tell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4127053" y="1277992"/>
            <a:ext cx="4720316" cy="4504504"/>
            <a:chOff x="0" y="0"/>
            <a:chExt cx="1811429" cy="1728611"/>
          </a:xfrm>
          <a:blipFill>
            <a:blip r:embed="rId4"/>
            <a:tile tx="0" ty="0" sx="100000" sy="100000" flip="none" algn="tl"/>
          </a:blipFill>
        </p:grpSpPr>
        <p:sp>
          <p:nvSpPr>
            <p:cNvPr id="26" name="Freeform 26"/>
            <p:cNvSpPr/>
            <p:nvPr/>
          </p:nvSpPr>
          <p:spPr>
            <a:xfrm>
              <a:off x="0" y="0"/>
              <a:ext cx="1811429" cy="1728611"/>
            </a:xfrm>
            <a:custGeom>
              <a:avLst/>
              <a:gdLst/>
              <a:ahLst/>
              <a:cxnLst/>
              <a:rect l="l" t="t" r="r" b="b"/>
              <a:pathLst>
                <a:path w="1811429" h="1728611">
                  <a:moveTo>
                    <a:pt x="0" y="0"/>
                  </a:moveTo>
                  <a:lnTo>
                    <a:pt x="1811429" y="0"/>
                  </a:lnTo>
                  <a:lnTo>
                    <a:pt x="1811429" y="1728611"/>
                  </a:lnTo>
                  <a:lnTo>
                    <a:pt x="0" y="1728611"/>
                  </a:lnTo>
                  <a:close/>
                </a:path>
              </a:pathLst>
            </a:custGeom>
            <a:grpFill/>
          </p:spPr>
        </p:sp>
      </p:grpSp>
      <p:grpSp>
        <p:nvGrpSpPr>
          <p:cNvPr id="27" name="Group 27"/>
          <p:cNvGrpSpPr/>
          <p:nvPr/>
        </p:nvGrpSpPr>
        <p:grpSpPr>
          <a:xfrm>
            <a:off x="13567684" y="1277992"/>
            <a:ext cx="4720316" cy="4504504"/>
            <a:chOff x="0" y="0"/>
            <a:chExt cx="1811429" cy="1728611"/>
          </a:xfrm>
          <a:blipFill>
            <a:blip r:embed="rId4"/>
            <a:tile tx="0" ty="0" sx="100000" sy="100000" flip="none" algn="tl"/>
          </a:blipFill>
        </p:grpSpPr>
        <p:sp>
          <p:nvSpPr>
            <p:cNvPr id="28" name="Freeform 28"/>
            <p:cNvSpPr/>
            <p:nvPr/>
          </p:nvSpPr>
          <p:spPr>
            <a:xfrm>
              <a:off x="0" y="0"/>
              <a:ext cx="1811429" cy="1728611"/>
            </a:xfrm>
            <a:custGeom>
              <a:avLst/>
              <a:gdLst/>
              <a:ahLst/>
              <a:cxnLst/>
              <a:rect l="l" t="t" r="r" b="b"/>
              <a:pathLst>
                <a:path w="1811429" h="1728611">
                  <a:moveTo>
                    <a:pt x="0" y="0"/>
                  </a:moveTo>
                  <a:lnTo>
                    <a:pt x="1811429" y="0"/>
                  </a:lnTo>
                  <a:lnTo>
                    <a:pt x="1811429" y="1728611"/>
                  </a:lnTo>
                  <a:lnTo>
                    <a:pt x="0" y="1728611"/>
                  </a:lnTo>
                  <a:close/>
                </a:path>
              </a:pathLst>
            </a:custGeom>
            <a:grpFill/>
          </p:spPr>
        </p:sp>
      </p:grpSp>
      <p:grpSp>
        <p:nvGrpSpPr>
          <p:cNvPr id="29" name="Group 29"/>
          <p:cNvGrpSpPr/>
          <p:nvPr/>
        </p:nvGrpSpPr>
        <p:grpSpPr>
          <a:xfrm>
            <a:off x="8847369" y="5782496"/>
            <a:ext cx="4720316" cy="4504504"/>
            <a:chOff x="0" y="0"/>
            <a:chExt cx="1811429" cy="1728611"/>
          </a:xfrm>
          <a:blipFill>
            <a:blip r:embed="rId4"/>
            <a:tile tx="0" ty="0" sx="100000" sy="100000" flip="none" algn="tl"/>
          </a:blipFill>
        </p:grpSpPr>
        <p:sp>
          <p:nvSpPr>
            <p:cNvPr id="30" name="Freeform 30"/>
            <p:cNvSpPr/>
            <p:nvPr/>
          </p:nvSpPr>
          <p:spPr>
            <a:xfrm>
              <a:off x="0" y="0"/>
              <a:ext cx="1811429" cy="1728611"/>
            </a:xfrm>
            <a:custGeom>
              <a:avLst/>
              <a:gdLst/>
              <a:ahLst/>
              <a:cxnLst/>
              <a:rect l="l" t="t" r="r" b="b"/>
              <a:pathLst>
                <a:path w="1811429" h="1728611">
                  <a:moveTo>
                    <a:pt x="0" y="0"/>
                  </a:moveTo>
                  <a:lnTo>
                    <a:pt x="1811429" y="0"/>
                  </a:lnTo>
                  <a:lnTo>
                    <a:pt x="1811429" y="1728611"/>
                  </a:lnTo>
                  <a:lnTo>
                    <a:pt x="0" y="1728611"/>
                  </a:lnTo>
                  <a:close/>
                </a:path>
              </a:pathLst>
            </a:custGeom>
            <a:grpFill/>
          </p:spPr>
        </p:sp>
      </p:grpSp>
      <p:grpSp>
        <p:nvGrpSpPr>
          <p:cNvPr id="31" name="Group 31"/>
          <p:cNvGrpSpPr/>
          <p:nvPr/>
        </p:nvGrpSpPr>
        <p:grpSpPr>
          <a:xfrm>
            <a:off x="-593263" y="5782496"/>
            <a:ext cx="4720316" cy="4504504"/>
            <a:chOff x="0" y="0"/>
            <a:chExt cx="1811429" cy="1728611"/>
          </a:xfrm>
          <a:blipFill>
            <a:blip r:embed="rId4"/>
            <a:tile tx="0" ty="0" sx="100000" sy="100000" flip="none" algn="tl"/>
          </a:blipFill>
        </p:grpSpPr>
        <p:sp>
          <p:nvSpPr>
            <p:cNvPr id="32" name="Freeform 32"/>
            <p:cNvSpPr/>
            <p:nvPr/>
          </p:nvSpPr>
          <p:spPr>
            <a:xfrm>
              <a:off x="0" y="0"/>
              <a:ext cx="1811429" cy="1728611"/>
            </a:xfrm>
            <a:custGeom>
              <a:avLst/>
              <a:gdLst/>
              <a:ahLst/>
              <a:cxnLst/>
              <a:rect l="l" t="t" r="r" b="b"/>
              <a:pathLst>
                <a:path w="1811429" h="1728611">
                  <a:moveTo>
                    <a:pt x="0" y="0"/>
                  </a:moveTo>
                  <a:lnTo>
                    <a:pt x="1811429" y="0"/>
                  </a:lnTo>
                  <a:lnTo>
                    <a:pt x="1811429" y="1728611"/>
                  </a:lnTo>
                  <a:lnTo>
                    <a:pt x="0" y="1728611"/>
                  </a:lnTo>
                  <a:close/>
                </a:path>
              </a:pathLst>
            </a:custGeom>
            <a:grpFill/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61962" y="-4376519"/>
            <a:ext cx="9648774" cy="8229600"/>
          </a:xfrm>
          <a:custGeom>
            <a:avLst/>
            <a:gdLst/>
            <a:ahLst/>
            <a:cxnLst/>
            <a:rect l="l" t="t" r="r" b="b"/>
            <a:pathLst>
              <a:path w="9648774" h="8229600">
                <a:moveTo>
                  <a:pt x="0" y="0"/>
                </a:moveTo>
                <a:lnTo>
                  <a:pt x="9648774" y="0"/>
                </a:lnTo>
                <a:lnTo>
                  <a:pt x="96487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4127053" y="622580"/>
            <a:ext cx="10436442" cy="0"/>
          </a:xfrm>
          <a:prstGeom prst="line">
            <a:avLst/>
          </a:prstGeom>
          <a:ln w="19050" cap="flat">
            <a:solidFill>
              <a:srgbClr val="39352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2335100" y="7951919"/>
            <a:ext cx="13744635" cy="8229600"/>
          </a:xfrm>
          <a:custGeom>
            <a:avLst/>
            <a:gdLst/>
            <a:ahLst/>
            <a:cxnLst/>
            <a:rect l="l" t="t" r="r" b="b"/>
            <a:pathLst>
              <a:path w="13744635" h="8229600">
                <a:moveTo>
                  <a:pt x="0" y="0"/>
                </a:moveTo>
                <a:lnTo>
                  <a:pt x="13744634" y="0"/>
                </a:lnTo>
                <a:lnTo>
                  <a:pt x="137446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6735116" y="-2670368"/>
            <a:ext cx="13744635" cy="8229600"/>
          </a:xfrm>
          <a:custGeom>
            <a:avLst/>
            <a:gdLst/>
            <a:ahLst/>
            <a:cxnLst/>
            <a:rect l="l" t="t" r="r" b="b"/>
            <a:pathLst>
              <a:path w="13744635" h="8229600">
                <a:moveTo>
                  <a:pt x="0" y="0"/>
                </a:moveTo>
                <a:lnTo>
                  <a:pt x="13744635" y="0"/>
                </a:lnTo>
                <a:lnTo>
                  <a:pt x="1374463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ru-RU" dirty="0"/>
          </a:p>
        </p:txBody>
      </p:sp>
      <p:sp>
        <p:nvSpPr>
          <p:cNvPr id="6" name="TextBox 6"/>
          <p:cNvSpPr txBox="1"/>
          <p:nvPr/>
        </p:nvSpPr>
        <p:spPr>
          <a:xfrm>
            <a:off x="14563495" y="451448"/>
            <a:ext cx="2695805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FEBRUARY 2026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51448"/>
            <a:ext cx="3098353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CLUBIT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101992A2-02D6-40EF-A45C-F5607046B8B8}"/>
              </a:ext>
            </a:extLst>
          </p:cNvPr>
          <p:cNvGrpSpPr/>
          <p:nvPr/>
        </p:nvGrpSpPr>
        <p:grpSpPr>
          <a:xfrm>
            <a:off x="1447800" y="871482"/>
            <a:ext cx="15490407" cy="9443246"/>
            <a:chOff x="610470" y="502806"/>
            <a:chExt cx="10279528" cy="6355194"/>
          </a:xfrm>
        </p:grpSpPr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2487C909-6955-4A73-9B00-F06797CD2415}"/>
                </a:ext>
              </a:extLst>
            </p:cNvPr>
            <p:cNvGrpSpPr/>
            <p:nvPr/>
          </p:nvGrpSpPr>
          <p:grpSpPr>
            <a:xfrm>
              <a:off x="610470" y="502806"/>
              <a:ext cx="10279528" cy="6355194"/>
              <a:chOff x="838397" y="504541"/>
              <a:chExt cx="10279528" cy="6355194"/>
            </a:xfrm>
          </p:grpSpPr>
          <p:grpSp>
            <p:nvGrpSpPr>
              <p:cNvPr id="16" name="Group 6">
                <a:extLst>
                  <a:ext uri="{FF2B5EF4-FFF2-40B4-BE49-F238E27FC236}">
                    <a16:creationId xmlns:a16="http://schemas.microsoft.com/office/drawing/2014/main" id="{14612F5F-7AA0-4B09-84DA-D33F6B1B9770}"/>
                  </a:ext>
                </a:extLst>
              </p:cNvPr>
              <p:cNvGrpSpPr/>
              <p:nvPr/>
            </p:nvGrpSpPr>
            <p:grpSpPr>
              <a:xfrm>
                <a:off x="3490971" y="2092907"/>
                <a:ext cx="3182480" cy="4766828"/>
                <a:chOff x="3581400" y="2092907"/>
                <a:chExt cx="3182480" cy="4766828"/>
              </a:xfrm>
            </p:grpSpPr>
            <p:sp>
              <p:nvSpPr>
                <p:cNvPr id="56" name="Freeform 7">
                  <a:extLst>
                    <a:ext uri="{FF2B5EF4-FFF2-40B4-BE49-F238E27FC236}">
                      <a16:creationId xmlns:a16="http://schemas.microsoft.com/office/drawing/2014/main" id="{285E2646-8124-41F9-86A2-F6C4055EE8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68060" y="3086341"/>
                  <a:ext cx="1975839" cy="2921485"/>
                </a:xfrm>
                <a:custGeom>
                  <a:avLst/>
                  <a:gdLst>
                    <a:gd name="T0" fmla="*/ 1299 w 1315"/>
                    <a:gd name="T1" fmla="*/ 1146 h 1946"/>
                    <a:gd name="T2" fmla="*/ 1189 w 1315"/>
                    <a:gd name="T3" fmla="*/ 996 h 1946"/>
                    <a:gd name="T4" fmla="*/ 1223 w 1315"/>
                    <a:gd name="T5" fmla="*/ 964 h 1946"/>
                    <a:gd name="T6" fmla="*/ 1230 w 1315"/>
                    <a:gd name="T7" fmla="*/ 957 h 1946"/>
                    <a:gd name="T8" fmla="*/ 1234 w 1315"/>
                    <a:gd name="T9" fmla="*/ 950 h 1946"/>
                    <a:gd name="T10" fmla="*/ 1244 w 1315"/>
                    <a:gd name="T11" fmla="*/ 928 h 1946"/>
                    <a:gd name="T12" fmla="*/ 1252 w 1315"/>
                    <a:gd name="T13" fmla="*/ 899 h 1946"/>
                    <a:gd name="T14" fmla="*/ 1254 w 1315"/>
                    <a:gd name="T15" fmla="*/ 889 h 1946"/>
                    <a:gd name="T16" fmla="*/ 1255 w 1315"/>
                    <a:gd name="T17" fmla="*/ 872 h 1946"/>
                    <a:gd name="T18" fmla="*/ 1257 w 1315"/>
                    <a:gd name="T19" fmla="*/ 827 h 1946"/>
                    <a:gd name="T20" fmla="*/ 1257 w 1315"/>
                    <a:gd name="T21" fmla="*/ 728 h 1946"/>
                    <a:gd name="T22" fmla="*/ 1294 w 1315"/>
                    <a:gd name="T23" fmla="*/ 624 h 1946"/>
                    <a:gd name="T24" fmla="*/ 1193 w 1315"/>
                    <a:gd name="T25" fmla="*/ 617 h 1946"/>
                    <a:gd name="T26" fmla="*/ 1187 w 1315"/>
                    <a:gd name="T27" fmla="*/ 625 h 1946"/>
                    <a:gd name="T28" fmla="*/ 1162 w 1315"/>
                    <a:gd name="T29" fmla="*/ 661 h 1946"/>
                    <a:gd name="T30" fmla="*/ 1161 w 1315"/>
                    <a:gd name="T31" fmla="*/ 663 h 1946"/>
                    <a:gd name="T32" fmla="*/ 1142 w 1315"/>
                    <a:gd name="T33" fmla="*/ 650 h 1946"/>
                    <a:gd name="T34" fmla="*/ 1167 w 1315"/>
                    <a:gd name="T35" fmla="*/ 615 h 1946"/>
                    <a:gd name="T36" fmla="*/ 1192 w 1315"/>
                    <a:gd name="T37" fmla="*/ 579 h 1946"/>
                    <a:gd name="T38" fmla="*/ 1212 w 1315"/>
                    <a:gd name="T39" fmla="*/ 550 h 1946"/>
                    <a:gd name="T40" fmla="*/ 1166 w 1315"/>
                    <a:gd name="T41" fmla="*/ 453 h 1946"/>
                    <a:gd name="T42" fmla="*/ 1059 w 1315"/>
                    <a:gd name="T43" fmla="*/ 442 h 1946"/>
                    <a:gd name="T44" fmla="*/ 1038 w 1315"/>
                    <a:gd name="T45" fmla="*/ 471 h 1946"/>
                    <a:gd name="T46" fmla="*/ 1013 w 1315"/>
                    <a:gd name="T47" fmla="*/ 506 h 1946"/>
                    <a:gd name="T48" fmla="*/ 989 w 1315"/>
                    <a:gd name="T49" fmla="*/ 541 h 1946"/>
                    <a:gd name="T50" fmla="*/ 970 w 1315"/>
                    <a:gd name="T51" fmla="*/ 528 h 1946"/>
                    <a:gd name="T52" fmla="*/ 1083 w 1315"/>
                    <a:gd name="T53" fmla="*/ 368 h 1946"/>
                    <a:gd name="T54" fmla="*/ 1083 w 1315"/>
                    <a:gd name="T55" fmla="*/ 368 h 1946"/>
                    <a:gd name="T56" fmla="*/ 1085 w 1315"/>
                    <a:gd name="T57" fmla="*/ 364 h 1946"/>
                    <a:gd name="T58" fmla="*/ 1234 w 1315"/>
                    <a:gd name="T59" fmla="*/ 154 h 1946"/>
                    <a:gd name="T60" fmla="*/ 1206 w 1315"/>
                    <a:gd name="T61" fmla="*/ 30 h 1946"/>
                    <a:gd name="T62" fmla="*/ 1081 w 1315"/>
                    <a:gd name="T63" fmla="*/ 45 h 1946"/>
                    <a:gd name="T64" fmla="*/ 932 w 1315"/>
                    <a:gd name="T65" fmla="*/ 256 h 1946"/>
                    <a:gd name="T66" fmla="*/ 930 w 1315"/>
                    <a:gd name="T67" fmla="*/ 260 h 1946"/>
                    <a:gd name="T68" fmla="*/ 929 w 1315"/>
                    <a:gd name="T69" fmla="*/ 260 h 1946"/>
                    <a:gd name="T70" fmla="*/ 602 w 1315"/>
                    <a:gd name="T71" fmla="*/ 723 h 1946"/>
                    <a:gd name="T72" fmla="*/ 516 w 1315"/>
                    <a:gd name="T73" fmla="*/ 893 h 1946"/>
                    <a:gd name="T74" fmla="*/ 492 w 1315"/>
                    <a:gd name="T75" fmla="*/ 424 h 1946"/>
                    <a:gd name="T76" fmla="*/ 467 w 1315"/>
                    <a:gd name="T77" fmla="*/ 284 h 1946"/>
                    <a:gd name="T78" fmla="*/ 327 w 1315"/>
                    <a:gd name="T79" fmla="*/ 308 h 1946"/>
                    <a:gd name="T80" fmla="*/ 300 w 1315"/>
                    <a:gd name="T81" fmla="*/ 700 h 1946"/>
                    <a:gd name="T82" fmla="*/ 286 w 1315"/>
                    <a:gd name="T83" fmla="*/ 974 h 1946"/>
                    <a:gd name="T84" fmla="*/ 360 w 1315"/>
                    <a:gd name="T85" fmla="*/ 1122 h 1946"/>
                    <a:gd name="T86" fmla="*/ 72 w 1315"/>
                    <a:gd name="T87" fmla="*/ 1748 h 1946"/>
                    <a:gd name="T88" fmla="*/ 755 w 1315"/>
                    <a:gd name="T89" fmla="*/ 1946 h 1946"/>
                    <a:gd name="T90" fmla="*/ 991 w 1315"/>
                    <a:gd name="T91" fmla="*/ 1407 h 1946"/>
                    <a:gd name="T92" fmla="*/ 1123 w 1315"/>
                    <a:gd name="T93" fmla="*/ 1359 h 1946"/>
                    <a:gd name="T94" fmla="*/ 1202 w 1315"/>
                    <a:gd name="T95" fmla="*/ 1290 h 1946"/>
                    <a:gd name="T96" fmla="*/ 1299 w 1315"/>
                    <a:gd name="T97" fmla="*/ 1146 h 19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315" h="1946">
                      <a:moveTo>
                        <a:pt x="1299" y="1146"/>
                      </a:moveTo>
                      <a:cubicBezTo>
                        <a:pt x="1252" y="1065"/>
                        <a:pt x="1119" y="1047"/>
                        <a:pt x="1189" y="996"/>
                      </a:cubicBezTo>
                      <a:cubicBezTo>
                        <a:pt x="1187" y="998"/>
                        <a:pt x="1216" y="972"/>
                        <a:pt x="1223" y="964"/>
                      </a:cubicBezTo>
                      <a:cubicBezTo>
                        <a:pt x="1226" y="961"/>
                        <a:pt x="1228" y="959"/>
                        <a:pt x="1230" y="957"/>
                      </a:cubicBezTo>
                      <a:cubicBezTo>
                        <a:pt x="1231" y="955"/>
                        <a:pt x="1232" y="953"/>
                        <a:pt x="1234" y="950"/>
                      </a:cubicBezTo>
                      <a:cubicBezTo>
                        <a:pt x="1237" y="945"/>
                        <a:pt x="1248" y="916"/>
                        <a:pt x="1244" y="928"/>
                      </a:cubicBezTo>
                      <a:cubicBezTo>
                        <a:pt x="1247" y="919"/>
                        <a:pt x="1250" y="909"/>
                        <a:pt x="1252" y="899"/>
                      </a:cubicBezTo>
                      <a:cubicBezTo>
                        <a:pt x="1253" y="895"/>
                        <a:pt x="1254" y="891"/>
                        <a:pt x="1254" y="889"/>
                      </a:cubicBezTo>
                      <a:cubicBezTo>
                        <a:pt x="1254" y="883"/>
                        <a:pt x="1255" y="878"/>
                        <a:pt x="1255" y="872"/>
                      </a:cubicBezTo>
                      <a:cubicBezTo>
                        <a:pt x="1256" y="857"/>
                        <a:pt x="1257" y="842"/>
                        <a:pt x="1257" y="827"/>
                      </a:cubicBezTo>
                      <a:cubicBezTo>
                        <a:pt x="1258" y="794"/>
                        <a:pt x="1257" y="761"/>
                        <a:pt x="1257" y="728"/>
                      </a:cubicBezTo>
                      <a:cubicBezTo>
                        <a:pt x="1257" y="684"/>
                        <a:pt x="1272" y="650"/>
                        <a:pt x="1294" y="624"/>
                      </a:cubicBezTo>
                      <a:cubicBezTo>
                        <a:pt x="1253" y="598"/>
                        <a:pt x="1209" y="595"/>
                        <a:pt x="1193" y="617"/>
                      </a:cubicBezTo>
                      <a:cubicBezTo>
                        <a:pt x="1187" y="625"/>
                        <a:pt x="1187" y="625"/>
                        <a:pt x="1187" y="625"/>
                      </a:cubicBezTo>
                      <a:cubicBezTo>
                        <a:pt x="1162" y="661"/>
                        <a:pt x="1162" y="661"/>
                        <a:pt x="1162" y="661"/>
                      </a:cubicBezTo>
                      <a:cubicBezTo>
                        <a:pt x="1161" y="663"/>
                        <a:pt x="1161" y="663"/>
                        <a:pt x="1161" y="663"/>
                      </a:cubicBezTo>
                      <a:cubicBezTo>
                        <a:pt x="1142" y="650"/>
                        <a:pt x="1142" y="650"/>
                        <a:pt x="1142" y="650"/>
                      </a:cubicBezTo>
                      <a:cubicBezTo>
                        <a:pt x="1167" y="615"/>
                        <a:pt x="1167" y="615"/>
                        <a:pt x="1167" y="615"/>
                      </a:cubicBezTo>
                      <a:cubicBezTo>
                        <a:pt x="1192" y="579"/>
                        <a:pt x="1192" y="579"/>
                        <a:pt x="1192" y="579"/>
                      </a:cubicBezTo>
                      <a:cubicBezTo>
                        <a:pt x="1212" y="550"/>
                        <a:pt x="1212" y="550"/>
                        <a:pt x="1212" y="550"/>
                      </a:cubicBezTo>
                      <a:cubicBezTo>
                        <a:pt x="1229" y="526"/>
                        <a:pt x="1208" y="483"/>
                        <a:pt x="1166" y="453"/>
                      </a:cubicBezTo>
                      <a:cubicBezTo>
                        <a:pt x="1123" y="423"/>
                        <a:pt x="1075" y="418"/>
                        <a:pt x="1059" y="442"/>
                      </a:cubicBezTo>
                      <a:cubicBezTo>
                        <a:pt x="1038" y="471"/>
                        <a:pt x="1038" y="471"/>
                        <a:pt x="1038" y="471"/>
                      </a:cubicBezTo>
                      <a:cubicBezTo>
                        <a:pt x="1013" y="506"/>
                        <a:pt x="1013" y="506"/>
                        <a:pt x="1013" y="506"/>
                      </a:cubicBezTo>
                      <a:cubicBezTo>
                        <a:pt x="989" y="541"/>
                        <a:pt x="989" y="541"/>
                        <a:pt x="989" y="541"/>
                      </a:cubicBezTo>
                      <a:cubicBezTo>
                        <a:pt x="970" y="528"/>
                        <a:pt x="970" y="528"/>
                        <a:pt x="970" y="528"/>
                      </a:cubicBezTo>
                      <a:cubicBezTo>
                        <a:pt x="1083" y="368"/>
                        <a:pt x="1083" y="368"/>
                        <a:pt x="1083" y="368"/>
                      </a:cubicBezTo>
                      <a:cubicBezTo>
                        <a:pt x="1083" y="368"/>
                        <a:pt x="1083" y="368"/>
                        <a:pt x="1083" y="368"/>
                      </a:cubicBezTo>
                      <a:cubicBezTo>
                        <a:pt x="1084" y="367"/>
                        <a:pt x="1085" y="366"/>
                        <a:pt x="1085" y="364"/>
                      </a:cubicBezTo>
                      <a:cubicBezTo>
                        <a:pt x="1234" y="154"/>
                        <a:pt x="1234" y="154"/>
                        <a:pt x="1234" y="154"/>
                      </a:cubicBezTo>
                      <a:cubicBezTo>
                        <a:pt x="1261" y="115"/>
                        <a:pt x="1249" y="60"/>
                        <a:pt x="1206" y="30"/>
                      </a:cubicBezTo>
                      <a:cubicBezTo>
                        <a:pt x="1164" y="0"/>
                        <a:pt x="1108" y="7"/>
                        <a:pt x="1081" y="45"/>
                      </a:cubicBezTo>
                      <a:cubicBezTo>
                        <a:pt x="932" y="256"/>
                        <a:pt x="932" y="256"/>
                        <a:pt x="932" y="256"/>
                      </a:cubicBezTo>
                      <a:cubicBezTo>
                        <a:pt x="931" y="257"/>
                        <a:pt x="930" y="259"/>
                        <a:pt x="930" y="260"/>
                      </a:cubicBezTo>
                      <a:cubicBezTo>
                        <a:pt x="929" y="260"/>
                        <a:pt x="929" y="260"/>
                        <a:pt x="929" y="260"/>
                      </a:cubicBezTo>
                      <a:cubicBezTo>
                        <a:pt x="602" y="723"/>
                        <a:pt x="602" y="723"/>
                        <a:pt x="602" y="723"/>
                      </a:cubicBezTo>
                      <a:cubicBezTo>
                        <a:pt x="516" y="893"/>
                        <a:pt x="516" y="893"/>
                        <a:pt x="516" y="893"/>
                      </a:cubicBezTo>
                      <a:cubicBezTo>
                        <a:pt x="492" y="424"/>
                        <a:pt x="492" y="424"/>
                        <a:pt x="492" y="424"/>
                      </a:cubicBezTo>
                      <a:cubicBezTo>
                        <a:pt x="505" y="369"/>
                        <a:pt x="513" y="316"/>
                        <a:pt x="467" y="284"/>
                      </a:cubicBezTo>
                      <a:cubicBezTo>
                        <a:pt x="422" y="252"/>
                        <a:pt x="359" y="262"/>
                        <a:pt x="327" y="308"/>
                      </a:cubicBezTo>
                      <a:cubicBezTo>
                        <a:pt x="300" y="700"/>
                        <a:pt x="300" y="700"/>
                        <a:pt x="300" y="700"/>
                      </a:cubicBezTo>
                      <a:cubicBezTo>
                        <a:pt x="300" y="700"/>
                        <a:pt x="255" y="807"/>
                        <a:pt x="286" y="974"/>
                      </a:cubicBezTo>
                      <a:cubicBezTo>
                        <a:pt x="360" y="1122"/>
                        <a:pt x="360" y="1122"/>
                        <a:pt x="360" y="1122"/>
                      </a:cubicBezTo>
                      <a:cubicBezTo>
                        <a:pt x="0" y="1867"/>
                        <a:pt x="121" y="1679"/>
                        <a:pt x="72" y="1748"/>
                      </a:cubicBezTo>
                      <a:cubicBezTo>
                        <a:pt x="755" y="1946"/>
                        <a:pt x="755" y="1946"/>
                        <a:pt x="755" y="1946"/>
                      </a:cubicBezTo>
                      <a:cubicBezTo>
                        <a:pt x="773" y="1875"/>
                        <a:pt x="991" y="1407"/>
                        <a:pt x="991" y="1407"/>
                      </a:cubicBezTo>
                      <a:cubicBezTo>
                        <a:pt x="1016" y="1399"/>
                        <a:pt x="1087" y="1377"/>
                        <a:pt x="1123" y="1359"/>
                      </a:cubicBezTo>
                      <a:cubicBezTo>
                        <a:pt x="1140" y="1350"/>
                        <a:pt x="1168" y="1332"/>
                        <a:pt x="1202" y="1290"/>
                      </a:cubicBezTo>
                      <a:cubicBezTo>
                        <a:pt x="1264" y="1205"/>
                        <a:pt x="1315" y="1172"/>
                        <a:pt x="1299" y="1146"/>
                      </a:cubicBezTo>
                    </a:path>
                  </a:pathLst>
                </a:custGeom>
                <a:solidFill>
                  <a:srgbClr val="EDA67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7" name="Freeform 8">
                  <a:extLst>
                    <a:ext uri="{FF2B5EF4-FFF2-40B4-BE49-F238E27FC236}">
                      <a16:creationId xmlns:a16="http://schemas.microsoft.com/office/drawing/2014/main" id="{A5AEDA5B-4988-4B26-81C0-19FC3DD2C1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72284" y="2858430"/>
                  <a:ext cx="991596" cy="1436389"/>
                </a:xfrm>
                <a:custGeom>
                  <a:avLst/>
                  <a:gdLst>
                    <a:gd name="T0" fmla="*/ 605 w 660"/>
                    <a:gd name="T1" fmla="*/ 30 h 957"/>
                    <a:gd name="T2" fmla="*/ 479 w 660"/>
                    <a:gd name="T3" fmla="*/ 45 h 957"/>
                    <a:gd name="T4" fmla="*/ 331 w 660"/>
                    <a:gd name="T5" fmla="*/ 256 h 957"/>
                    <a:gd name="T6" fmla="*/ 329 w 660"/>
                    <a:gd name="T7" fmla="*/ 260 h 957"/>
                    <a:gd name="T8" fmla="*/ 328 w 660"/>
                    <a:gd name="T9" fmla="*/ 260 h 957"/>
                    <a:gd name="T10" fmla="*/ 1 w 660"/>
                    <a:gd name="T11" fmla="*/ 723 h 957"/>
                    <a:gd name="T12" fmla="*/ 0 w 660"/>
                    <a:gd name="T13" fmla="*/ 722 h 957"/>
                    <a:gd name="T14" fmla="*/ 1 w 660"/>
                    <a:gd name="T15" fmla="*/ 728 h 957"/>
                    <a:gd name="T16" fmla="*/ 41 w 660"/>
                    <a:gd name="T17" fmla="*/ 942 h 957"/>
                    <a:gd name="T18" fmla="*/ 41 w 660"/>
                    <a:gd name="T19" fmla="*/ 942 h 957"/>
                    <a:gd name="T20" fmla="*/ 42 w 660"/>
                    <a:gd name="T21" fmla="*/ 943 h 957"/>
                    <a:gd name="T22" fmla="*/ 48 w 660"/>
                    <a:gd name="T23" fmla="*/ 946 h 957"/>
                    <a:gd name="T24" fmla="*/ 50 w 660"/>
                    <a:gd name="T25" fmla="*/ 947 h 957"/>
                    <a:gd name="T26" fmla="*/ 54 w 660"/>
                    <a:gd name="T27" fmla="*/ 948 h 957"/>
                    <a:gd name="T28" fmla="*/ 81 w 660"/>
                    <a:gd name="T29" fmla="*/ 956 h 957"/>
                    <a:gd name="T30" fmla="*/ 83 w 660"/>
                    <a:gd name="T31" fmla="*/ 957 h 957"/>
                    <a:gd name="T32" fmla="*/ 83 w 660"/>
                    <a:gd name="T33" fmla="*/ 956 h 957"/>
                    <a:gd name="T34" fmla="*/ 113 w 660"/>
                    <a:gd name="T35" fmla="*/ 915 h 957"/>
                    <a:gd name="T36" fmla="*/ 283 w 660"/>
                    <a:gd name="T37" fmla="*/ 647 h 957"/>
                    <a:gd name="T38" fmla="*/ 392 w 660"/>
                    <a:gd name="T39" fmla="*/ 572 h 957"/>
                    <a:gd name="T40" fmla="*/ 392 w 660"/>
                    <a:gd name="T41" fmla="*/ 535 h 957"/>
                    <a:gd name="T42" fmla="*/ 387 w 660"/>
                    <a:gd name="T43" fmla="*/ 541 h 957"/>
                    <a:gd name="T44" fmla="*/ 369 w 660"/>
                    <a:gd name="T45" fmla="*/ 528 h 957"/>
                    <a:gd name="T46" fmla="*/ 415 w 660"/>
                    <a:gd name="T47" fmla="*/ 462 h 957"/>
                    <a:gd name="T48" fmla="*/ 431 w 660"/>
                    <a:gd name="T49" fmla="*/ 440 h 957"/>
                    <a:gd name="T50" fmla="*/ 482 w 660"/>
                    <a:gd name="T51" fmla="*/ 368 h 957"/>
                    <a:gd name="T52" fmla="*/ 482 w 660"/>
                    <a:gd name="T53" fmla="*/ 368 h 957"/>
                    <a:gd name="T54" fmla="*/ 484 w 660"/>
                    <a:gd name="T55" fmla="*/ 364 h 957"/>
                    <a:gd name="T56" fmla="*/ 633 w 660"/>
                    <a:gd name="T57" fmla="*/ 154 h 957"/>
                    <a:gd name="T58" fmla="*/ 605 w 660"/>
                    <a:gd name="T59" fmla="*/ 30 h 9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660" h="957">
                      <a:moveTo>
                        <a:pt x="605" y="30"/>
                      </a:moveTo>
                      <a:cubicBezTo>
                        <a:pt x="563" y="0"/>
                        <a:pt x="507" y="7"/>
                        <a:pt x="479" y="45"/>
                      </a:cubicBezTo>
                      <a:cubicBezTo>
                        <a:pt x="331" y="256"/>
                        <a:pt x="331" y="256"/>
                        <a:pt x="331" y="256"/>
                      </a:cubicBezTo>
                      <a:cubicBezTo>
                        <a:pt x="330" y="257"/>
                        <a:pt x="329" y="259"/>
                        <a:pt x="329" y="260"/>
                      </a:cubicBezTo>
                      <a:cubicBezTo>
                        <a:pt x="328" y="260"/>
                        <a:pt x="328" y="260"/>
                        <a:pt x="328" y="260"/>
                      </a:cubicBezTo>
                      <a:cubicBezTo>
                        <a:pt x="1" y="723"/>
                        <a:pt x="1" y="723"/>
                        <a:pt x="1" y="723"/>
                      </a:cubicBezTo>
                      <a:cubicBezTo>
                        <a:pt x="0" y="722"/>
                        <a:pt x="0" y="722"/>
                        <a:pt x="0" y="722"/>
                      </a:cubicBezTo>
                      <a:cubicBezTo>
                        <a:pt x="0" y="724"/>
                        <a:pt x="0" y="726"/>
                        <a:pt x="1" y="728"/>
                      </a:cubicBezTo>
                      <a:cubicBezTo>
                        <a:pt x="12" y="796"/>
                        <a:pt x="17" y="876"/>
                        <a:pt x="41" y="942"/>
                      </a:cubicBezTo>
                      <a:cubicBezTo>
                        <a:pt x="41" y="942"/>
                        <a:pt x="41" y="942"/>
                        <a:pt x="41" y="942"/>
                      </a:cubicBezTo>
                      <a:cubicBezTo>
                        <a:pt x="42" y="943"/>
                        <a:pt x="42" y="943"/>
                        <a:pt x="42" y="943"/>
                      </a:cubicBezTo>
                      <a:cubicBezTo>
                        <a:pt x="42" y="940"/>
                        <a:pt x="46" y="944"/>
                        <a:pt x="48" y="946"/>
                      </a:cubicBezTo>
                      <a:cubicBezTo>
                        <a:pt x="49" y="947"/>
                        <a:pt x="49" y="947"/>
                        <a:pt x="50" y="947"/>
                      </a:cubicBezTo>
                      <a:cubicBezTo>
                        <a:pt x="51" y="947"/>
                        <a:pt x="52" y="948"/>
                        <a:pt x="54" y="948"/>
                      </a:cubicBezTo>
                      <a:cubicBezTo>
                        <a:pt x="63" y="951"/>
                        <a:pt x="72" y="954"/>
                        <a:pt x="81" y="956"/>
                      </a:cubicBezTo>
                      <a:cubicBezTo>
                        <a:pt x="82" y="956"/>
                        <a:pt x="82" y="956"/>
                        <a:pt x="83" y="957"/>
                      </a:cubicBezTo>
                      <a:cubicBezTo>
                        <a:pt x="83" y="956"/>
                        <a:pt x="83" y="956"/>
                        <a:pt x="83" y="956"/>
                      </a:cubicBezTo>
                      <a:cubicBezTo>
                        <a:pt x="93" y="943"/>
                        <a:pt x="103" y="929"/>
                        <a:pt x="113" y="915"/>
                      </a:cubicBezTo>
                      <a:cubicBezTo>
                        <a:pt x="174" y="828"/>
                        <a:pt x="230" y="739"/>
                        <a:pt x="283" y="647"/>
                      </a:cubicBezTo>
                      <a:cubicBezTo>
                        <a:pt x="310" y="602"/>
                        <a:pt x="350" y="578"/>
                        <a:pt x="392" y="572"/>
                      </a:cubicBezTo>
                      <a:cubicBezTo>
                        <a:pt x="391" y="559"/>
                        <a:pt x="391" y="547"/>
                        <a:pt x="392" y="535"/>
                      </a:cubicBezTo>
                      <a:cubicBezTo>
                        <a:pt x="387" y="541"/>
                        <a:pt x="387" y="541"/>
                        <a:pt x="387" y="541"/>
                      </a:cubicBezTo>
                      <a:cubicBezTo>
                        <a:pt x="369" y="528"/>
                        <a:pt x="369" y="528"/>
                        <a:pt x="369" y="528"/>
                      </a:cubicBezTo>
                      <a:cubicBezTo>
                        <a:pt x="415" y="462"/>
                        <a:pt x="415" y="462"/>
                        <a:pt x="415" y="462"/>
                      </a:cubicBezTo>
                      <a:cubicBezTo>
                        <a:pt x="420" y="454"/>
                        <a:pt x="425" y="447"/>
                        <a:pt x="431" y="440"/>
                      </a:cubicBezTo>
                      <a:cubicBezTo>
                        <a:pt x="482" y="368"/>
                        <a:pt x="482" y="368"/>
                        <a:pt x="482" y="368"/>
                      </a:cubicBezTo>
                      <a:cubicBezTo>
                        <a:pt x="482" y="368"/>
                        <a:pt x="482" y="368"/>
                        <a:pt x="482" y="368"/>
                      </a:cubicBezTo>
                      <a:cubicBezTo>
                        <a:pt x="483" y="367"/>
                        <a:pt x="484" y="366"/>
                        <a:pt x="484" y="364"/>
                      </a:cubicBezTo>
                      <a:cubicBezTo>
                        <a:pt x="633" y="154"/>
                        <a:pt x="633" y="154"/>
                        <a:pt x="633" y="154"/>
                      </a:cubicBezTo>
                      <a:cubicBezTo>
                        <a:pt x="660" y="115"/>
                        <a:pt x="648" y="60"/>
                        <a:pt x="605" y="30"/>
                      </a:cubicBezTo>
                      <a:close/>
                    </a:path>
                  </a:pathLst>
                </a:custGeom>
                <a:solidFill>
                  <a:srgbClr val="EDA67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Freeform 9">
                  <a:extLst>
                    <a:ext uri="{FF2B5EF4-FFF2-40B4-BE49-F238E27FC236}">
                      <a16:creationId xmlns:a16="http://schemas.microsoft.com/office/drawing/2014/main" id="{FFAD6641-B2AC-4E9A-9CD5-85F23D317C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92228" y="2092907"/>
                  <a:ext cx="1464878" cy="2768013"/>
                </a:xfrm>
                <a:custGeom>
                  <a:avLst/>
                  <a:gdLst>
                    <a:gd name="T0" fmla="*/ 975 w 975"/>
                    <a:gd name="T1" fmla="*/ 1790 h 1844"/>
                    <a:gd name="T2" fmla="*/ 920 w 975"/>
                    <a:gd name="T3" fmla="*/ 1844 h 1844"/>
                    <a:gd name="T4" fmla="*/ 55 w 975"/>
                    <a:gd name="T5" fmla="*/ 1844 h 1844"/>
                    <a:gd name="T6" fmla="*/ 0 w 975"/>
                    <a:gd name="T7" fmla="*/ 1790 h 1844"/>
                    <a:gd name="T8" fmla="*/ 0 w 975"/>
                    <a:gd name="T9" fmla="*/ 54 h 1844"/>
                    <a:gd name="T10" fmla="*/ 55 w 975"/>
                    <a:gd name="T11" fmla="*/ 0 h 1844"/>
                    <a:gd name="T12" fmla="*/ 920 w 975"/>
                    <a:gd name="T13" fmla="*/ 0 h 1844"/>
                    <a:gd name="T14" fmla="*/ 975 w 975"/>
                    <a:gd name="T15" fmla="*/ 54 h 1844"/>
                    <a:gd name="T16" fmla="*/ 975 w 975"/>
                    <a:gd name="T17" fmla="*/ 1790 h 18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75" h="1844">
                      <a:moveTo>
                        <a:pt x="975" y="1790"/>
                      </a:moveTo>
                      <a:cubicBezTo>
                        <a:pt x="975" y="1820"/>
                        <a:pt x="950" y="1844"/>
                        <a:pt x="920" y="1844"/>
                      </a:cubicBezTo>
                      <a:cubicBezTo>
                        <a:pt x="55" y="1844"/>
                        <a:pt x="55" y="1844"/>
                        <a:pt x="55" y="1844"/>
                      </a:cubicBezTo>
                      <a:cubicBezTo>
                        <a:pt x="25" y="1844"/>
                        <a:pt x="0" y="1820"/>
                        <a:pt x="0" y="1790"/>
                      </a:cubicBezTo>
                      <a:cubicBezTo>
                        <a:pt x="0" y="54"/>
                        <a:pt x="0" y="54"/>
                        <a:pt x="0" y="54"/>
                      </a:cubicBezTo>
                      <a:cubicBezTo>
                        <a:pt x="0" y="24"/>
                        <a:pt x="25" y="0"/>
                        <a:pt x="55" y="0"/>
                      </a:cubicBezTo>
                      <a:cubicBezTo>
                        <a:pt x="920" y="0"/>
                        <a:pt x="920" y="0"/>
                        <a:pt x="920" y="0"/>
                      </a:cubicBezTo>
                      <a:cubicBezTo>
                        <a:pt x="950" y="0"/>
                        <a:pt x="975" y="24"/>
                        <a:pt x="975" y="54"/>
                      </a:cubicBezTo>
                      <a:cubicBezTo>
                        <a:pt x="975" y="1790"/>
                        <a:pt x="975" y="1790"/>
                        <a:pt x="975" y="1790"/>
                      </a:cubicBezTo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9" name="Freeform 10">
                  <a:extLst>
                    <a:ext uri="{FF2B5EF4-FFF2-40B4-BE49-F238E27FC236}">
                      <a16:creationId xmlns:a16="http://schemas.microsoft.com/office/drawing/2014/main" id="{AED05499-5B1B-4EE1-9A8D-AB58500B70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60233" y="2397095"/>
                  <a:ext cx="1328867" cy="2228563"/>
                </a:xfrm>
                <a:custGeom>
                  <a:avLst/>
                  <a:gdLst>
                    <a:gd name="T0" fmla="*/ 1337 w 1446"/>
                    <a:gd name="T1" fmla="*/ 0 h 2425"/>
                    <a:gd name="T2" fmla="*/ 1181 w 1446"/>
                    <a:gd name="T3" fmla="*/ 0 h 2425"/>
                    <a:gd name="T4" fmla="*/ 1106 w 1446"/>
                    <a:gd name="T5" fmla="*/ 0 h 2425"/>
                    <a:gd name="T6" fmla="*/ 781 w 1446"/>
                    <a:gd name="T7" fmla="*/ 0 h 2425"/>
                    <a:gd name="T8" fmla="*/ 616 w 1446"/>
                    <a:gd name="T9" fmla="*/ 0 h 2425"/>
                    <a:gd name="T10" fmla="*/ 421 w 1446"/>
                    <a:gd name="T11" fmla="*/ 0 h 2425"/>
                    <a:gd name="T12" fmla="*/ 120 w 1446"/>
                    <a:gd name="T13" fmla="*/ 0 h 2425"/>
                    <a:gd name="T14" fmla="*/ 40 w 1446"/>
                    <a:gd name="T15" fmla="*/ 0 h 2425"/>
                    <a:gd name="T16" fmla="*/ 0 w 1446"/>
                    <a:gd name="T17" fmla="*/ 322 h 2425"/>
                    <a:gd name="T18" fmla="*/ 0 w 1446"/>
                    <a:gd name="T19" fmla="*/ 409 h 2425"/>
                    <a:gd name="T20" fmla="*/ 0 w 1446"/>
                    <a:gd name="T21" fmla="*/ 647 h 2425"/>
                    <a:gd name="T22" fmla="*/ 0 w 1446"/>
                    <a:gd name="T23" fmla="*/ 936 h 2425"/>
                    <a:gd name="T24" fmla="*/ 0 w 1446"/>
                    <a:gd name="T25" fmla="*/ 1008 h 2425"/>
                    <a:gd name="T26" fmla="*/ 0 w 1446"/>
                    <a:gd name="T27" fmla="*/ 1725 h 2425"/>
                    <a:gd name="T28" fmla="*/ 0 w 1446"/>
                    <a:gd name="T29" fmla="*/ 1791 h 2425"/>
                    <a:gd name="T30" fmla="*/ 0 w 1446"/>
                    <a:gd name="T31" fmla="*/ 2122 h 2425"/>
                    <a:gd name="T32" fmla="*/ 0 w 1446"/>
                    <a:gd name="T33" fmla="*/ 2209 h 2425"/>
                    <a:gd name="T34" fmla="*/ 4 w 1446"/>
                    <a:gd name="T35" fmla="*/ 2425 h 2425"/>
                    <a:gd name="T36" fmla="*/ 245 w 1446"/>
                    <a:gd name="T37" fmla="*/ 2425 h 2425"/>
                    <a:gd name="T38" fmla="*/ 340 w 1446"/>
                    <a:gd name="T39" fmla="*/ 2425 h 2425"/>
                    <a:gd name="T40" fmla="*/ 411 w 1446"/>
                    <a:gd name="T41" fmla="*/ 2425 h 2425"/>
                    <a:gd name="T42" fmla="*/ 493 w 1446"/>
                    <a:gd name="T43" fmla="*/ 2425 h 2425"/>
                    <a:gd name="T44" fmla="*/ 567 w 1446"/>
                    <a:gd name="T45" fmla="*/ 2425 h 2425"/>
                    <a:gd name="T46" fmla="*/ 792 w 1446"/>
                    <a:gd name="T47" fmla="*/ 2425 h 2425"/>
                    <a:gd name="T48" fmla="*/ 1067 w 1446"/>
                    <a:gd name="T49" fmla="*/ 2425 h 2425"/>
                    <a:gd name="T50" fmla="*/ 1165 w 1446"/>
                    <a:gd name="T51" fmla="*/ 2425 h 2425"/>
                    <a:gd name="T52" fmla="*/ 1446 w 1446"/>
                    <a:gd name="T53" fmla="*/ 2425 h 2425"/>
                    <a:gd name="T54" fmla="*/ 1446 w 1446"/>
                    <a:gd name="T55" fmla="*/ 2095 h 2425"/>
                    <a:gd name="T56" fmla="*/ 1446 w 1446"/>
                    <a:gd name="T57" fmla="*/ 2023 h 2425"/>
                    <a:gd name="T58" fmla="*/ 1446 w 1446"/>
                    <a:gd name="T59" fmla="*/ 1912 h 2425"/>
                    <a:gd name="T60" fmla="*/ 1446 w 1446"/>
                    <a:gd name="T61" fmla="*/ 1008 h 2425"/>
                    <a:gd name="T62" fmla="*/ 1446 w 1446"/>
                    <a:gd name="T63" fmla="*/ 748 h 2425"/>
                    <a:gd name="T64" fmla="*/ 1446 w 1446"/>
                    <a:gd name="T65" fmla="*/ 219 h 2425"/>
                    <a:gd name="T66" fmla="*/ 1446 w 1446"/>
                    <a:gd name="T67" fmla="*/ 0 h 24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446" h="2425">
                      <a:moveTo>
                        <a:pt x="1374" y="0"/>
                      </a:moveTo>
                      <a:lnTo>
                        <a:pt x="1337" y="0"/>
                      </a:lnTo>
                      <a:lnTo>
                        <a:pt x="1263" y="0"/>
                      </a:lnTo>
                      <a:lnTo>
                        <a:pt x="1181" y="0"/>
                      </a:lnTo>
                      <a:lnTo>
                        <a:pt x="1111" y="0"/>
                      </a:lnTo>
                      <a:lnTo>
                        <a:pt x="1106" y="0"/>
                      </a:lnTo>
                      <a:lnTo>
                        <a:pt x="1013" y="0"/>
                      </a:lnTo>
                      <a:lnTo>
                        <a:pt x="781" y="0"/>
                      </a:lnTo>
                      <a:lnTo>
                        <a:pt x="699" y="0"/>
                      </a:lnTo>
                      <a:lnTo>
                        <a:pt x="616" y="0"/>
                      </a:lnTo>
                      <a:lnTo>
                        <a:pt x="539" y="0"/>
                      </a:lnTo>
                      <a:lnTo>
                        <a:pt x="421" y="0"/>
                      </a:lnTo>
                      <a:lnTo>
                        <a:pt x="349" y="0"/>
                      </a:lnTo>
                      <a:lnTo>
                        <a:pt x="120" y="0"/>
                      </a:lnTo>
                      <a:lnTo>
                        <a:pt x="112" y="0"/>
                      </a:lnTo>
                      <a:lnTo>
                        <a:pt x="40" y="0"/>
                      </a:lnTo>
                      <a:lnTo>
                        <a:pt x="0" y="0"/>
                      </a:lnTo>
                      <a:lnTo>
                        <a:pt x="0" y="322"/>
                      </a:lnTo>
                      <a:lnTo>
                        <a:pt x="0" y="322"/>
                      </a:lnTo>
                      <a:lnTo>
                        <a:pt x="0" y="409"/>
                      </a:lnTo>
                      <a:lnTo>
                        <a:pt x="0" y="409"/>
                      </a:lnTo>
                      <a:lnTo>
                        <a:pt x="0" y="647"/>
                      </a:lnTo>
                      <a:lnTo>
                        <a:pt x="0" y="936"/>
                      </a:lnTo>
                      <a:lnTo>
                        <a:pt x="0" y="936"/>
                      </a:lnTo>
                      <a:lnTo>
                        <a:pt x="0" y="1008"/>
                      </a:lnTo>
                      <a:lnTo>
                        <a:pt x="0" y="1008"/>
                      </a:lnTo>
                      <a:lnTo>
                        <a:pt x="0" y="1725"/>
                      </a:lnTo>
                      <a:lnTo>
                        <a:pt x="0" y="1725"/>
                      </a:lnTo>
                      <a:lnTo>
                        <a:pt x="0" y="1791"/>
                      </a:lnTo>
                      <a:lnTo>
                        <a:pt x="0" y="1791"/>
                      </a:lnTo>
                      <a:lnTo>
                        <a:pt x="0" y="2122"/>
                      </a:lnTo>
                      <a:lnTo>
                        <a:pt x="0" y="2122"/>
                      </a:lnTo>
                      <a:lnTo>
                        <a:pt x="0" y="2209"/>
                      </a:lnTo>
                      <a:lnTo>
                        <a:pt x="0" y="2209"/>
                      </a:lnTo>
                      <a:lnTo>
                        <a:pt x="0" y="2425"/>
                      </a:lnTo>
                      <a:lnTo>
                        <a:pt x="4" y="2425"/>
                      </a:lnTo>
                      <a:lnTo>
                        <a:pt x="78" y="2425"/>
                      </a:lnTo>
                      <a:lnTo>
                        <a:pt x="245" y="2425"/>
                      </a:lnTo>
                      <a:lnTo>
                        <a:pt x="340" y="2425"/>
                      </a:lnTo>
                      <a:lnTo>
                        <a:pt x="340" y="2425"/>
                      </a:lnTo>
                      <a:lnTo>
                        <a:pt x="349" y="2425"/>
                      </a:lnTo>
                      <a:lnTo>
                        <a:pt x="411" y="2425"/>
                      </a:lnTo>
                      <a:lnTo>
                        <a:pt x="421" y="2425"/>
                      </a:lnTo>
                      <a:lnTo>
                        <a:pt x="493" y="2425"/>
                      </a:lnTo>
                      <a:lnTo>
                        <a:pt x="505" y="2425"/>
                      </a:lnTo>
                      <a:lnTo>
                        <a:pt x="567" y="2425"/>
                      </a:lnTo>
                      <a:lnTo>
                        <a:pt x="787" y="2425"/>
                      </a:lnTo>
                      <a:lnTo>
                        <a:pt x="792" y="2425"/>
                      </a:lnTo>
                      <a:lnTo>
                        <a:pt x="871" y="2425"/>
                      </a:lnTo>
                      <a:lnTo>
                        <a:pt x="1067" y="2425"/>
                      </a:lnTo>
                      <a:lnTo>
                        <a:pt x="1147" y="2425"/>
                      </a:lnTo>
                      <a:lnTo>
                        <a:pt x="1165" y="2425"/>
                      </a:lnTo>
                      <a:lnTo>
                        <a:pt x="1261" y="2425"/>
                      </a:lnTo>
                      <a:lnTo>
                        <a:pt x="1446" y="2425"/>
                      </a:lnTo>
                      <a:lnTo>
                        <a:pt x="1446" y="2227"/>
                      </a:lnTo>
                      <a:lnTo>
                        <a:pt x="1446" y="2095"/>
                      </a:lnTo>
                      <a:lnTo>
                        <a:pt x="1446" y="2064"/>
                      </a:lnTo>
                      <a:lnTo>
                        <a:pt x="1446" y="2023"/>
                      </a:lnTo>
                      <a:lnTo>
                        <a:pt x="1446" y="1946"/>
                      </a:lnTo>
                      <a:lnTo>
                        <a:pt x="1446" y="1912"/>
                      </a:lnTo>
                      <a:lnTo>
                        <a:pt x="1446" y="1823"/>
                      </a:lnTo>
                      <a:lnTo>
                        <a:pt x="1446" y="1008"/>
                      </a:lnTo>
                      <a:lnTo>
                        <a:pt x="1446" y="936"/>
                      </a:lnTo>
                      <a:lnTo>
                        <a:pt x="1446" y="748"/>
                      </a:lnTo>
                      <a:lnTo>
                        <a:pt x="1446" y="647"/>
                      </a:lnTo>
                      <a:lnTo>
                        <a:pt x="1446" y="219"/>
                      </a:lnTo>
                      <a:lnTo>
                        <a:pt x="1446" y="141"/>
                      </a:lnTo>
                      <a:lnTo>
                        <a:pt x="1446" y="0"/>
                      </a:lnTo>
                      <a:lnTo>
                        <a:pt x="1374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12">
                  <a:extLst>
                    <a:ext uri="{FF2B5EF4-FFF2-40B4-BE49-F238E27FC236}">
                      <a16:creationId xmlns:a16="http://schemas.microsoft.com/office/drawing/2014/main" id="{F981A347-BE50-45A4-8D12-34ADA0EAE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83408" y="4900437"/>
                  <a:ext cx="2290136" cy="1959298"/>
                </a:xfrm>
                <a:custGeom>
                  <a:avLst/>
                  <a:gdLst>
                    <a:gd name="T0" fmla="*/ 1814 w 2492"/>
                    <a:gd name="T1" fmla="*/ 2132 h 2132"/>
                    <a:gd name="T2" fmla="*/ 2492 w 2492"/>
                    <a:gd name="T3" fmla="*/ 702 h 2132"/>
                    <a:gd name="T4" fmla="*/ 1012 w 2492"/>
                    <a:gd name="T5" fmla="*/ 0 h 2132"/>
                    <a:gd name="T6" fmla="*/ 0 w 2492"/>
                    <a:gd name="T7" fmla="*/ 2132 h 2132"/>
                    <a:gd name="T8" fmla="*/ 1814 w 2492"/>
                    <a:gd name="T9" fmla="*/ 2132 h 2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92" h="2132">
                      <a:moveTo>
                        <a:pt x="1814" y="2132"/>
                      </a:moveTo>
                      <a:lnTo>
                        <a:pt x="2492" y="702"/>
                      </a:lnTo>
                      <a:lnTo>
                        <a:pt x="1012" y="0"/>
                      </a:lnTo>
                      <a:lnTo>
                        <a:pt x="0" y="2132"/>
                      </a:lnTo>
                      <a:lnTo>
                        <a:pt x="1814" y="2132"/>
                      </a:ln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1" name="Freeform 13">
                  <a:extLst>
                    <a:ext uri="{FF2B5EF4-FFF2-40B4-BE49-F238E27FC236}">
                      <a16:creationId xmlns:a16="http://schemas.microsoft.com/office/drawing/2014/main" id="{2B88C784-28AF-41B7-B03B-DC40872BD7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62753" y="5506974"/>
                  <a:ext cx="156229" cy="157148"/>
                </a:xfrm>
                <a:custGeom>
                  <a:avLst/>
                  <a:gdLst>
                    <a:gd name="T0" fmla="*/ 30 w 104"/>
                    <a:gd name="T1" fmla="*/ 93 h 105"/>
                    <a:gd name="T2" fmla="*/ 92 w 104"/>
                    <a:gd name="T3" fmla="*/ 75 h 105"/>
                    <a:gd name="T4" fmla="*/ 74 w 104"/>
                    <a:gd name="T5" fmla="*/ 13 h 105"/>
                    <a:gd name="T6" fmla="*/ 12 w 104"/>
                    <a:gd name="T7" fmla="*/ 31 h 105"/>
                    <a:gd name="T8" fmla="*/ 30 w 104"/>
                    <a:gd name="T9" fmla="*/ 9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105">
                      <a:moveTo>
                        <a:pt x="30" y="93"/>
                      </a:moveTo>
                      <a:cubicBezTo>
                        <a:pt x="52" y="105"/>
                        <a:pt x="80" y="97"/>
                        <a:pt x="92" y="75"/>
                      </a:cubicBezTo>
                      <a:cubicBezTo>
                        <a:pt x="104" y="52"/>
                        <a:pt x="96" y="25"/>
                        <a:pt x="74" y="13"/>
                      </a:cubicBezTo>
                      <a:cubicBezTo>
                        <a:pt x="52" y="0"/>
                        <a:pt x="24" y="9"/>
                        <a:pt x="12" y="31"/>
                      </a:cubicBezTo>
                      <a:cubicBezTo>
                        <a:pt x="0" y="53"/>
                        <a:pt x="8" y="81"/>
                        <a:pt x="30" y="93"/>
                      </a:cubicBez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2" name="Freeform 14">
                  <a:extLst>
                    <a:ext uri="{FF2B5EF4-FFF2-40B4-BE49-F238E27FC236}">
                      <a16:creationId xmlns:a16="http://schemas.microsoft.com/office/drawing/2014/main" id="{62BA5944-536A-4F6E-AD05-B4E0BF98ED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81400" y="5168784"/>
                  <a:ext cx="2303920" cy="1690951"/>
                </a:xfrm>
                <a:custGeom>
                  <a:avLst/>
                  <a:gdLst>
                    <a:gd name="T0" fmla="*/ 2002 w 2507"/>
                    <a:gd name="T1" fmla="*/ 1840 h 1840"/>
                    <a:gd name="T2" fmla="*/ 2507 w 2507"/>
                    <a:gd name="T3" fmla="*/ 776 h 1840"/>
                    <a:gd name="T4" fmla="*/ 871 w 2507"/>
                    <a:gd name="T5" fmla="*/ 0 h 1840"/>
                    <a:gd name="T6" fmla="*/ 0 w 2507"/>
                    <a:gd name="T7" fmla="*/ 1840 h 1840"/>
                    <a:gd name="T8" fmla="*/ 2002 w 2507"/>
                    <a:gd name="T9" fmla="*/ 1840 h 18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07" h="1840">
                      <a:moveTo>
                        <a:pt x="2002" y="1840"/>
                      </a:moveTo>
                      <a:lnTo>
                        <a:pt x="2507" y="776"/>
                      </a:lnTo>
                      <a:lnTo>
                        <a:pt x="871" y="0"/>
                      </a:lnTo>
                      <a:lnTo>
                        <a:pt x="0" y="1840"/>
                      </a:lnTo>
                      <a:lnTo>
                        <a:pt x="2002" y="1840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3" name="Oval 15">
                  <a:extLst>
                    <a:ext uri="{FF2B5EF4-FFF2-40B4-BE49-F238E27FC236}">
                      <a16:creationId xmlns:a16="http://schemas.microsoft.com/office/drawing/2014/main" id="{4366827F-27F8-42C1-98E7-3596FB00DBC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752066" y="4675284"/>
                  <a:ext cx="145201" cy="145201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4" name="Rectangle 16">
                  <a:extLst>
                    <a:ext uri="{FF2B5EF4-FFF2-40B4-BE49-F238E27FC236}">
                      <a16:creationId xmlns:a16="http://schemas.microsoft.com/office/drawing/2014/main" id="{AD261E6D-2CDC-4672-8AC8-ADF2A99A12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08940" y="2398933"/>
                  <a:ext cx="374031" cy="40436"/>
                </a:xfrm>
                <a:prstGeom prst="rect">
                  <a:avLst/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5" name="Rectangle 17">
                  <a:extLst>
                    <a:ext uri="{FF2B5EF4-FFF2-40B4-BE49-F238E27FC236}">
                      <a16:creationId xmlns:a16="http://schemas.microsoft.com/office/drawing/2014/main" id="{E78B8063-EF5D-4E37-A138-C91C66A6D4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691413" y="2398933"/>
                  <a:ext cx="175528" cy="40436"/>
                </a:xfrm>
                <a:prstGeom prst="rect">
                  <a:avLst/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6" name="Freeform 18">
                  <a:extLst>
                    <a:ext uri="{FF2B5EF4-FFF2-40B4-BE49-F238E27FC236}">
                      <a16:creationId xmlns:a16="http://schemas.microsoft.com/office/drawing/2014/main" id="{E582FE8E-0114-4D0E-A6FE-E1158BBF2B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15951" y="4346283"/>
                  <a:ext cx="582643" cy="558749"/>
                </a:xfrm>
                <a:custGeom>
                  <a:avLst/>
                  <a:gdLst>
                    <a:gd name="T0" fmla="*/ 374 w 388"/>
                    <a:gd name="T1" fmla="*/ 372 h 372"/>
                    <a:gd name="T2" fmla="*/ 383 w 388"/>
                    <a:gd name="T3" fmla="*/ 331 h 372"/>
                    <a:gd name="T4" fmla="*/ 216 w 388"/>
                    <a:gd name="T5" fmla="*/ 56 h 372"/>
                    <a:gd name="T6" fmla="*/ 0 w 388"/>
                    <a:gd name="T7" fmla="*/ 16 h 372"/>
                    <a:gd name="T8" fmla="*/ 0 w 388"/>
                    <a:gd name="T9" fmla="*/ 372 h 372"/>
                    <a:gd name="T10" fmla="*/ 374 w 388"/>
                    <a:gd name="T11" fmla="*/ 372 h 3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88" h="372">
                      <a:moveTo>
                        <a:pt x="374" y="372"/>
                      </a:moveTo>
                      <a:cubicBezTo>
                        <a:pt x="378" y="358"/>
                        <a:pt x="381" y="345"/>
                        <a:pt x="383" y="331"/>
                      </a:cubicBezTo>
                      <a:cubicBezTo>
                        <a:pt x="381" y="323"/>
                        <a:pt x="388" y="176"/>
                        <a:pt x="216" y="56"/>
                      </a:cubicBezTo>
                      <a:cubicBezTo>
                        <a:pt x="137" y="0"/>
                        <a:pt x="43" y="13"/>
                        <a:pt x="0" y="16"/>
                      </a:cubicBezTo>
                      <a:cubicBezTo>
                        <a:pt x="0" y="372"/>
                        <a:pt x="0" y="372"/>
                        <a:pt x="0" y="372"/>
                      </a:cubicBezTo>
                      <a:lnTo>
                        <a:pt x="374" y="372"/>
                      </a:lnTo>
                      <a:close/>
                    </a:path>
                  </a:pathLst>
                </a:custGeom>
                <a:solidFill>
                  <a:srgbClr val="EDA67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7" name="Freeform 19">
                  <a:extLst>
                    <a:ext uri="{FF2B5EF4-FFF2-40B4-BE49-F238E27FC236}">
                      <a16:creationId xmlns:a16="http://schemas.microsoft.com/office/drawing/2014/main" id="{4572865A-A572-474E-A4DD-E13E46EC13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79295" y="2551486"/>
                  <a:ext cx="488905" cy="435604"/>
                </a:xfrm>
                <a:custGeom>
                  <a:avLst/>
                  <a:gdLst>
                    <a:gd name="T0" fmla="*/ 78 w 326"/>
                    <a:gd name="T1" fmla="*/ 13 h 290"/>
                    <a:gd name="T2" fmla="*/ 6 w 326"/>
                    <a:gd name="T3" fmla="*/ 110 h 290"/>
                    <a:gd name="T4" fmla="*/ 17 w 326"/>
                    <a:gd name="T5" fmla="*/ 276 h 290"/>
                    <a:gd name="T6" fmla="*/ 39 w 326"/>
                    <a:gd name="T7" fmla="*/ 280 h 290"/>
                    <a:gd name="T8" fmla="*/ 172 w 326"/>
                    <a:gd name="T9" fmla="*/ 158 h 290"/>
                    <a:gd name="T10" fmla="*/ 296 w 326"/>
                    <a:gd name="T11" fmla="*/ 248 h 290"/>
                    <a:gd name="T12" fmla="*/ 298 w 326"/>
                    <a:gd name="T13" fmla="*/ 280 h 290"/>
                    <a:gd name="T14" fmla="*/ 301 w 326"/>
                    <a:gd name="T15" fmla="*/ 281 h 290"/>
                    <a:gd name="T16" fmla="*/ 322 w 326"/>
                    <a:gd name="T17" fmla="*/ 263 h 290"/>
                    <a:gd name="T18" fmla="*/ 319 w 326"/>
                    <a:gd name="T19" fmla="*/ 140 h 290"/>
                    <a:gd name="T20" fmla="*/ 207 w 326"/>
                    <a:gd name="T21" fmla="*/ 31 h 290"/>
                    <a:gd name="T22" fmla="*/ 78 w 326"/>
                    <a:gd name="T23" fmla="*/ 13 h 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26" h="290">
                      <a:moveTo>
                        <a:pt x="78" y="13"/>
                      </a:moveTo>
                      <a:cubicBezTo>
                        <a:pt x="73" y="17"/>
                        <a:pt x="19" y="56"/>
                        <a:pt x="6" y="110"/>
                      </a:cubicBezTo>
                      <a:cubicBezTo>
                        <a:pt x="0" y="133"/>
                        <a:pt x="16" y="251"/>
                        <a:pt x="17" y="276"/>
                      </a:cubicBezTo>
                      <a:cubicBezTo>
                        <a:pt x="17" y="290"/>
                        <a:pt x="31" y="271"/>
                        <a:pt x="39" y="280"/>
                      </a:cubicBezTo>
                      <a:cubicBezTo>
                        <a:pt x="38" y="265"/>
                        <a:pt x="150" y="164"/>
                        <a:pt x="172" y="158"/>
                      </a:cubicBezTo>
                      <a:cubicBezTo>
                        <a:pt x="188" y="155"/>
                        <a:pt x="297" y="232"/>
                        <a:pt x="296" y="248"/>
                      </a:cubicBezTo>
                      <a:cubicBezTo>
                        <a:pt x="296" y="260"/>
                        <a:pt x="299" y="268"/>
                        <a:pt x="298" y="280"/>
                      </a:cubicBezTo>
                      <a:cubicBezTo>
                        <a:pt x="299" y="281"/>
                        <a:pt x="300" y="281"/>
                        <a:pt x="301" y="281"/>
                      </a:cubicBezTo>
                      <a:cubicBezTo>
                        <a:pt x="304" y="273"/>
                        <a:pt x="320" y="272"/>
                        <a:pt x="322" y="263"/>
                      </a:cubicBezTo>
                      <a:cubicBezTo>
                        <a:pt x="326" y="244"/>
                        <a:pt x="325" y="174"/>
                        <a:pt x="319" y="140"/>
                      </a:cubicBezTo>
                      <a:cubicBezTo>
                        <a:pt x="311" y="45"/>
                        <a:pt x="259" y="34"/>
                        <a:pt x="207" y="31"/>
                      </a:cubicBezTo>
                      <a:cubicBezTo>
                        <a:pt x="76" y="26"/>
                        <a:pt x="96" y="0"/>
                        <a:pt x="78" y="13"/>
                      </a:cubicBez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8" name="Freeform 20">
                  <a:extLst>
                    <a:ext uri="{FF2B5EF4-FFF2-40B4-BE49-F238E27FC236}">
                      <a16:creationId xmlns:a16="http://schemas.microsoft.com/office/drawing/2014/main" id="{162DFF28-23A0-4FB5-9209-110E5700D8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31678" y="3164456"/>
                  <a:ext cx="376788" cy="226992"/>
                </a:xfrm>
                <a:custGeom>
                  <a:avLst/>
                  <a:gdLst>
                    <a:gd name="T0" fmla="*/ 0 w 251"/>
                    <a:gd name="T1" fmla="*/ 103 h 151"/>
                    <a:gd name="T2" fmla="*/ 224 w 251"/>
                    <a:gd name="T3" fmla="*/ 151 h 151"/>
                    <a:gd name="T4" fmla="*/ 237 w 251"/>
                    <a:gd name="T5" fmla="*/ 71 h 151"/>
                    <a:gd name="T6" fmla="*/ 247 w 251"/>
                    <a:gd name="T7" fmla="*/ 3 h 151"/>
                    <a:gd name="T8" fmla="*/ 140 w 251"/>
                    <a:gd name="T9" fmla="*/ 61 h 151"/>
                    <a:gd name="T10" fmla="*/ 31 w 251"/>
                    <a:gd name="T11" fmla="*/ 0 h 151"/>
                    <a:gd name="T12" fmla="*/ 32 w 251"/>
                    <a:gd name="T13" fmla="*/ 3 h 151"/>
                    <a:gd name="T14" fmla="*/ 43 w 251"/>
                    <a:gd name="T15" fmla="*/ 77 h 151"/>
                    <a:gd name="T16" fmla="*/ 0 w 251"/>
                    <a:gd name="T17" fmla="*/ 10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51" h="151">
                      <a:moveTo>
                        <a:pt x="0" y="103"/>
                      </a:moveTo>
                      <a:cubicBezTo>
                        <a:pt x="224" y="151"/>
                        <a:pt x="224" y="151"/>
                        <a:pt x="224" y="151"/>
                      </a:cubicBezTo>
                      <a:cubicBezTo>
                        <a:pt x="209" y="141"/>
                        <a:pt x="251" y="94"/>
                        <a:pt x="237" y="71"/>
                      </a:cubicBezTo>
                      <a:cubicBezTo>
                        <a:pt x="228" y="58"/>
                        <a:pt x="241" y="17"/>
                        <a:pt x="247" y="3"/>
                      </a:cubicBezTo>
                      <a:cubicBezTo>
                        <a:pt x="223" y="38"/>
                        <a:pt x="184" y="61"/>
                        <a:pt x="140" y="61"/>
                      </a:cubicBezTo>
                      <a:cubicBezTo>
                        <a:pt x="94" y="61"/>
                        <a:pt x="54" y="36"/>
                        <a:pt x="31" y="0"/>
                      </a:cubicBezTo>
                      <a:cubicBezTo>
                        <a:pt x="31" y="1"/>
                        <a:pt x="32" y="2"/>
                        <a:pt x="32" y="3"/>
                      </a:cubicBezTo>
                      <a:cubicBezTo>
                        <a:pt x="41" y="21"/>
                        <a:pt x="58" y="58"/>
                        <a:pt x="43" y="77"/>
                      </a:cubicBezTo>
                      <a:cubicBezTo>
                        <a:pt x="41" y="81"/>
                        <a:pt x="9" y="93"/>
                        <a:pt x="0" y="103"/>
                      </a:cubicBezTo>
                      <a:close/>
                    </a:path>
                  </a:pathLst>
                </a:custGeom>
                <a:solidFill>
                  <a:srgbClr val="E3AC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" name="Freeform 21">
                  <a:extLst>
                    <a:ext uri="{FF2B5EF4-FFF2-40B4-BE49-F238E27FC236}">
                      <a16:creationId xmlns:a16="http://schemas.microsoft.com/office/drawing/2014/main" id="{773BB60D-0C4A-4968-BE0D-86CC295131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74700" y="2784911"/>
                  <a:ext cx="262833" cy="471444"/>
                </a:xfrm>
                <a:custGeom>
                  <a:avLst/>
                  <a:gdLst>
                    <a:gd name="T0" fmla="*/ 167 w 175"/>
                    <a:gd name="T1" fmla="*/ 7 h 314"/>
                    <a:gd name="T2" fmla="*/ 81 w 175"/>
                    <a:gd name="T3" fmla="*/ 11 h 314"/>
                    <a:gd name="T4" fmla="*/ 55 w 175"/>
                    <a:gd name="T5" fmla="*/ 0 h 314"/>
                    <a:gd name="T6" fmla="*/ 39 w 175"/>
                    <a:gd name="T7" fmla="*/ 117 h 314"/>
                    <a:gd name="T8" fmla="*/ 31 w 175"/>
                    <a:gd name="T9" fmla="*/ 103 h 314"/>
                    <a:gd name="T10" fmla="*/ 16 w 175"/>
                    <a:gd name="T11" fmla="*/ 95 h 314"/>
                    <a:gd name="T12" fmla="*/ 6 w 175"/>
                    <a:gd name="T13" fmla="*/ 106 h 314"/>
                    <a:gd name="T14" fmla="*/ 17 w 175"/>
                    <a:gd name="T15" fmla="*/ 171 h 314"/>
                    <a:gd name="T16" fmla="*/ 40 w 175"/>
                    <a:gd name="T17" fmla="*/ 188 h 314"/>
                    <a:gd name="T18" fmla="*/ 56 w 175"/>
                    <a:gd name="T19" fmla="*/ 226 h 314"/>
                    <a:gd name="T20" fmla="*/ 69 w 175"/>
                    <a:gd name="T21" fmla="*/ 253 h 314"/>
                    <a:gd name="T22" fmla="*/ 175 w 175"/>
                    <a:gd name="T23" fmla="*/ 314 h 314"/>
                    <a:gd name="T24" fmla="*/ 175 w 175"/>
                    <a:gd name="T25" fmla="*/ 3 h 314"/>
                    <a:gd name="T26" fmla="*/ 167 w 175"/>
                    <a:gd name="T27" fmla="*/ 7 h 3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5" h="314">
                      <a:moveTo>
                        <a:pt x="167" y="7"/>
                      </a:moveTo>
                      <a:cubicBezTo>
                        <a:pt x="139" y="21"/>
                        <a:pt x="110" y="24"/>
                        <a:pt x="81" y="11"/>
                      </a:cubicBezTo>
                      <a:cubicBezTo>
                        <a:pt x="74" y="7"/>
                        <a:pt x="66" y="4"/>
                        <a:pt x="55" y="0"/>
                      </a:cubicBezTo>
                      <a:cubicBezTo>
                        <a:pt x="50" y="39"/>
                        <a:pt x="45" y="78"/>
                        <a:pt x="39" y="117"/>
                      </a:cubicBezTo>
                      <a:cubicBezTo>
                        <a:pt x="37" y="112"/>
                        <a:pt x="35" y="107"/>
                        <a:pt x="31" y="103"/>
                      </a:cubicBezTo>
                      <a:cubicBezTo>
                        <a:pt x="27" y="99"/>
                        <a:pt x="21" y="95"/>
                        <a:pt x="16" y="95"/>
                      </a:cubicBezTo>
                      <a:cubicBezTo>
                        <a:pt x="13" y="95"/>
                        <a:pt x="7" y="102"/>
                        <a:pt x="6" y="106"/>
                      </a:cubicBezTo>
                      <a:cubicBezTo>
                        <a:pt x="0" y="129"/>
                        <a:pt x="4" y="151"/>
                        <a:pt x="17" y="171"/>
                      </a:cubicBezTo>
                      <a:cubicBezTo>
                        <a:pt x="19" y="175"/>
                        <a:pt x="38" y="185"/>
                        <a:pt x="40" y="188"/>
                      </a:cubicBezTo>
                      <a:cubicBezTo>
                        <a:pt x="46" y="201"/>
                        <a:pt x="49" y="213"/>
                        <a:pt x="56" y="226"/>
                      </a:cubicBezTo>
                      <a:cubicBezTo>
                        <a:pt x="60" y="235"/>
                        <a:pt x="64" y="244"/>
                        <a:pt x="69" y="253"/>
                      </a:cubicBezTo>
                      <a:cubicBezTo>
                        <a:pt x="91" y="289"/>
                        <a:pt x="131" y="313"/>
                        <a:pt x="175" y="314"/>
                      </a:cubicBezTo>
                      <a:cubicBezTo>
                        <a:pt x="175" y="3"/>
                        <a:pt x="175" y="3"/>
                        <a:pt x="175" y="3"/>
                      </a:cubicBezTo>
                      <a:cubicBezTo>
                        <a:pt x="172" y="5"/>
                        <a:pt x="170" y="6"/>
                        <a:pt x="167" y="7"/>
                      </a:cubicBezTo>
                      <a:close/>
                    </a:path>
                  </a:pathLst>
                </a:custGeom>
                <a:solidFill>
                  <a:srgbClr val="F8D0A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" name="Freeform 22">
                  <a:extLst>
                    <a:ext uri="{FF2B5EF4-FFF2-40B4-BE49-F238E27FC236}">
                      <a16:creationId xmlns:a16="http://schemas.microsoft.com/office/drawing/2014/main" id="{2DBABFB2-120C-435E-8E1B-31070D0C39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7533" y="2752746"/>
                  <a:ext cx="262833" cy="503609"/>
                </a:xfrm>
                <a:custGeom>
                  <a:avLst/>
                  <a:gdLst>
                    <a:gd name="T0" fmla="*/ 169 w 175"/>
                    <a:gd name="T1" fmla="*/ 130 h 335"/>
                    <a:gd name="T2" fmla="*/ 157 w 175"/>
                    <a:gd name="T3" fmla="*/ 115 h 335"/>
                    <a:gd name="T4" fmla="*/ 142 w 175"/>
                    <a:gd name="T5" fmla="*/ 125 h 335"/>
                    <a:gd name="T6" fmla="*/ 131 w 175"/>
                    <a:gd name="T7" fmla="*/ 146 h 335"/>
                    <a:gd name="T8" fmla="*/ 130 w 175"/>
                    <a:gd name="T9" fmla="*/ 136 h 335"/>
                    <a:gd name="T10" fmla="*/ 117 w 175"/>
                    <a:gd name="T11" fmla="*/ 20 h 335"/>
                    <a:gd name="T12" fmla="*/ 100 w 175"/>
                    <a:gd name="T13" fmla="*/ 3 h 335"/>
                    <a:gd name="T14" fmla="*/ 62 w 175"/>
                    <a:gd name="T15" fmla="*/ 2 h 335"/>
                    <a:gd name="T16" fmla="*/ 0 w 175"/>
                    <a:gd name="T17" fmla="*/ 24 h 335"/>
                    <a:gd name="T18" fmla="*/ 0 w 175"/>
                    <a:gd name="T19" fmla="*/ 335 h 335"/>
                    <a:gd name="T20" fmla="*/ 3 w 175"/>
                    <a:gd name="T21" fmla="*/ 335 h 335"/>
                    <a:gd name="T22" fmla="*/ 110 w 175"/>
                    <a:gd name="T23" fmla="*/ 277 h 335"/>
                    <a:gd name="T24" fmla="*/ 136 w 175"/>
                    <a:gd name="T25" fmla="*/ 208 h 335"/>
                    <a:gd name="T26" fmla="*/ 147 w 175"/>
                    <a:gd name="T27" fmla="*/ 202 h 335"/>
                    <a:gd name="T28" fmla="*/ 162 w 175"/>
                    <a:gd name="T29" fmla="*/ 187 h 335"/>
                    <a:gd name="T30" fmla="*/ 169 w 175"/>
                    <a:gd name="T31" fmla="*/ 130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75" h="335">
                      <a:moveTo>
                        <a:pt x="169" y="130"/>
                      </a:moveTo>
                      <a:cubicBezTo>
                        <a:pt x="167" y="124"/>
                        <a:pt x="162" y="116"/>
                        <a:pt x="157" y="115"/>
                      </a:cubicBezTo>
                      <a:cubicBezTo>
                        <a:pt x="153" y="114"/>
                        <a:pt x="146" y="120"/>
                        <a:pt x="142" y="125"/>
                      </a:cubicBezTo>
                      <a:cubicBezTo>
                        <a:pt x="137" y="130"/>
                        <a:pt x="135" y="137"/>
                        <a:pt x="131" y="146"/>
                      </a:cubicBezTo>
                      <a:cubicBezTo>
                        <a:pt x="131" y="141"/>
                        <a:pt x="131" y="138"/>
                        <a:pt x="130" y="136"/>
                      </a:cubicBezTo>
                      <a:cubicBezTo>
                        <a:pt x="126" y="97"/>
                        <a:pt x="121" y="59"/>
                        <a:pt x="117" y="20"/>
                      </a:cubicBezTo>
                      <a:cubicBezTo>
                        <a:pt x="116" y="10"/>
                        <a:pt x="110" y="4"/>
                        <a:pt x="100" y="3"/>
                      </a:cubicBezTo>
                      <a:cubicBezTo>
                        <a:pt x="87" y="2"/>
                        <a:pt x="74" y="0"/>
                        <a:pt x="62" y="2"/>
                      </a:cubicBezTo>
                      <a:cubicBezTo>
                        <a:pt x="39" y="4"/>
                        <a:pt x="20" y="14"/>
                        <a:pt x="0" y="24"/>
                      </a:cubicBezTo>
                      <a:cubicBezTo>
                        <a:pt x="0" y="335"/>
                        <a:pt x="0" y="335"/>
                        <a:pt x="0" y="335"/>
                      </a:cubicBezTo>
                      <a:cubicBezTo>
                        <a:pt x="1" y="335"/>
                        <a:pt x="2" y="335"/>
                        <a:pt x="3" y="335"/>
                      </a:cubicBezTo>
                      <a:cubicBezTo>
                        <a:pt x="47" y="335"/>
                        <a:pt x="86" y="312"/>
                        <a:pt x="110" y="277"/>
                      </a:cubicBezTo>
                      <a:cubicBezTo>
                        <a:pt x="110" y="275"/>
                        <a:pt x="128" y="250"/>
                        <a:pt x="136" y="208"/>
                      </a:cubicBezTo>
                      <a:cubicBezTo>
                        <a:pt x="136" y="205"/>
                        <a:pt x="144" y="204"/>
                        <a:pt x="147" y="202"/>
                      </a:cubicBezTo>
                      <a:cubicBezTo>
                        <a:pt x="152" y="197"/>
                        <a:pt x="159" y="193"/>
                        <a:pt x="162" y="187"/>
                      </a:cubicBezTo>
                      <a:cubicBezTo>
                        <a:pt x="172" y="169"/>
                        <a:pt x="175" y="149"/>
                        <a:pt x="169" y="130"/>
                      </a:cubicBezTo>
                      <a:close/>
                    </a:path>
                  </a:pathLst>
                </a:custGeom>
                <a:solidFill>
                  <a:srgbClr val="EDBDA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" name="Freeform 23">
                  <a:extLst>
                    <a:ext uri="{FF2B5EF4-FFF2-40B4-BE49-F238E27FC236}">
                      <a16:creationId xmlns:a16="http://schemas.microsoft.com/office/drawing/2014/main" id="{6CD0BCEF-2AFD-4E57-AE80-1C14A6DDCB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25482" y="3266464"/>
                  <a:ext cx="1206640" cy="623079"/>
                </a:xfrm>
                <a:custGeom>
                  <a:avLst/>
                  <a:gdLst>
                    <a:gd name="T0" fmla="*/ 1313 w 1313"/>
                    <a:gd name="T1" fmla="*/ 678 h 678"/>
                    <a:gd name="T2" fmla="*/ 1223 w 1313"/>
                    <a:gd name="T3" fmla="*/ 146 h 678"/>
                    <a:gd name="T4" fmla="*/ 829 w 1313"/>
                    <a:gd name="T5" fmla="*/ 0 h 678"/>
                    <a:gd name="T6" fmla="*/ 662 w 1313"/>
                    <a:gd name="T7" fmla="*/ 80 h 678"/>
                    <a:gd name="T8" fmla="*/ 523 w 1313"/>
                    <a:gd name="T9" fmla="*/ 0 h 678"/>
                    <a:gd name="T10" fmla="*/ 84 w 1313"/>
                    <a:gd name="T11" fmla="*/ 134 h 678"/>
                    <a:gd name="T12" fmla="*/ 0 w 1313"/>
                    <a:gd name="T13" fmla="*/ 678 h 678"/>
                    <a:gd name="T14" fmla="*/ 1313 w 1313"/>
                    <a:gd name="T15" fmla="*/ 678 h 6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13" h="678">
                      <a:moveTo>
                        <a:pt x="1313" y="678"/>
                      </a:moveTo>
                      <a:lnTo>
                        <a:pt x="1223" y="146"/>
                      </a:lnTo>
                      <a:lnTo>
                        <a:pt x="829" y="0"/>
                      </a:lnTo>
                      <a:lnTo>
                        <a:pt x="662" y="80"/>
                      </a:lnTo>
                      <a:lnTo>
                        <a:pt x="523" y="0"/>
                      </a:lnTo>
                      <a:lnTo>
                        <a:pt x="84" y="134"/>
                      </a:lnTo>
                      <a:lnTo>
                        <a:pt x="0" y="678"/>
                      </a:lnTo>
                      <a:lnTo>
                        <a:pt x="1313" y="678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2" name="Freeform 24">
                  <a:extLst>
                    <a:ext uri="{FF2B5EF4-FFF2-40B4-BE49-F238E27FC236}">
                      <a16:creationId xmlns:a16="http://schemas.microsoft.com/office/drawing/2014/main" id="{3C506778-0968-4DF9-9E72-F965221BCF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37192" y="3269221"/>
                  <a:ext cx="402520" cy="620322"/>
                </a:xfrm>
                <a:custGeom>
                  <a:avLst/>
                  <a:gdLst>
                    <a:gd name="T0" fmla="*/ 363 w 438"/>
                    <a:gd name="T1" fmla="*/ 675 h 675"/>
                    <a:gd name="T2" fmla="*/ 438 w 438"/>
                    <a:gd name="T3" fmla="*/ 23 h 675"/>
                    <a:gd name="T4" fmla="*/ 396 w 438"/>
                    <a:gd name="T5" fmla="*/ 0 h 675"/>
                    <a:gd name="T6" fmla="*/ 218 w 438"/>
                    <a:gd name="T7" fmla="*/ 76 h 675"/>
                    <a:gd name="T8" fmla="*/ 40 w 438"/>
                    <a:gd name="T9" fmla="*/ 7 h 675"/>
                    <a:gd name="T10" fmla="*/ 0 w 438"/>
                    <a:gd name="T11" fmla="*/ 22 h 675"/>
                    <a:gd name="T12" fmla="*/ 87 w 438"/>
                    <a:gd name="T13" fmla="*/ 675 h 675"/>
                    <a:gd name="T14" fmla="*/ 363 w 438"/>
                    <a:gd name="T15" fmla="*/ 675 h 6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38" h="675">
                      <a:moveTo>
                        <a:pt x="363" y="675"/>
                      </a:moveTo>
                      <a:lnTo>
                        <a:pt x="438" y="23"/>
                      </a:lnTo>
                      <a:lnTo>
                        <a:pt x="396" y="0"/>
                      </a:lnTo>
                      <a:lnTo>
                        <a:pt x="218" y="76"/>
                      </a:lnTo>
                      <a:lnTo>
                        <a:pt x="40" y="7"/>
                      </a:lnTo>
                      <a:lnTo>
                        <a:pt x="0" y="22"/>
                      </a:lnTo>
                      <a:lnTo>
                        <a:pt x="87" y="675"/>
                      </a:lnTo>
                      <a:lnTo>
                        <a:pt x="363" y="675"/>
                      </a:ln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25">
                  <a:extLst>
                    <a:ext uri="{FF2B5EF4-FFF2-40B4-BE49-F238E27FC236}">
                      <a16:creationId xmlns:a16="http://schemas.microsoft.com/office/drawing/2014/main" id="{FCE6A3F9-8848-4D33-A2F6-F8EE55484D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46382" y="3261869"/>
                  <a:ext cx="191151" cy="183799"/>
                </a:xfrm>
                <a:custGeom>
                  <a:avLst/>
                  <a:gdLst>
                    <a:gd name="T0" fmla="*/ 61 w 208"/>
                    <a:gd name="T1" fmla="*/ 0 h 200"/>
                    <a:gd name="T2" fmla="*/ 208 w 208"/>
                    <a:gd name="T3" fmla="*/ 84 h 200"/>
                    <a:gd name="T4" fmla="*/ 126 w 208"/>
                    <a:gd name="T5" fmla="*/ 200 h 200"/>
                    <a:gd name="T6" fmla="*/ 0 w 208"/>
                    <a:gd name="T7" fmla="*/ 26 h 200"/>
                    <a:gd name="T8" fmla="*/ 61 w 208"/>
                    <a:gd name="T9" fmla="*/ 0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200">
                      <a:moveTo>
                        <a:pt x="61" y="0"/>
                      </a:moveTo>
                      <a:lnTo>
                        <a:pt x="208" y="84"/>
                      </a:lnTo>
                      <a:lnTo>
                        <a:pt x="126" y="200"/>
                      </a:lnTo>
                      <a:lnTo>
                        <a:pt x="0" y="26"/>
                      </a:lnTo>
                      <a:lnTo>
                        <a:pt x="61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26">
                  <a:extLst>
                    <a:ext uri="{FF2B5EF4-FFF2-40B4-BE49-F238E27FC236}">
                      <a16:creationId xmlns:a16="http://schemas.microsoft.com/office/drawing/2014/main" id="{8DE4FAE3-969D-4512-BC45-582B757A78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7533" y="3257274"/>
                  <a:ext cx="194827" cy="183799"/>
                </a:xfrm>
                <a:custGeom>
                  <a:avLst/>
                  <a:gdLst>
                    <a:gd name="T0" fmla="*/ 158 w 212"/>
                    <a:gd name="T1" fmla="*/ 0 h 200"/>
                    <a:gd name="T2" fmla="*/ 0 w 212"/>
                    <a:gd name="T3" fmla="*/ 89 h 200"/>
                    <a:gd name="T4" fmla="*/ 81 w 212"/>
                    <a:gd name="T5" fmla="*/ 200 h 200"/>
                    <a:gd name="T6" fmla="*/ 212 w 212"/>
                    <a:gd name="T7" fmla="*/ 28 h 200"/>
                    <a:gd name="T8" fmla="*/ 158 w 212"/>
                    <a:gd name="T9" fmla="*/ 0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2" h="200">
                      <a:moveTo>
                        <a:pt x="158" y="0"/>
                      </a:moveTo>
                      <a:lnTo>
                        <a:pt x="0" y="89"/>
                      </a:lnTo>
                      <a:lnTo>
                        <a:pt x="81" y="200"/>
                      </a:lnTo>
                      <a:lnTo>
                        <a:pt x="212" y="28"/>
                      </a:lnTo>
                      <a:lnTo>
                        <a:pt x="158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27">
                  <a:extLst>
                    <a:ext uri="{FF2B5EF4-FFF2-40B4-BE49-F238E27FC236}">
                      <a16:creationId xmlns:a16="http://schemas.microsoft.com/office/drawing/2014/main" id="{87403BC4-4636-4020-A0BB-CA1B2D806C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56083" y="3283006"/>
                  <a:ext cx="231587" cy="606537"/>
                </a:xfrm>
                <a:custGeom>
                  <a:avLst/>
                  <a:gdLst>
                    <a:gd name="T0" fmla="*/ 140 w 252"/>
                    <a:gd name="T1" fmla="*/ 660 h 660"/>
                    <a:gd name="T2" fmla="*/ 227 w 252"/>
                    <a:gd name="T3" fmla="*/ 443 h 660"/>
                    <a:gd name="T4" fmla="*/ 114 w 252"/>
                    <a:gd name="T5" fmla="*/ 348 h 660"/>
                    <a:gd name="T6" fmla="*/ 252 w 252"/>
                    <a:gd name="T7" fmla="*/ 268 h 660"/>
                    <a:gd name="T8" fmla="*/ 129 w 252"/>
                    <a:gd name="T9" fmla="*/ 18 h 660"/>
                    <a:gd name="T10" fmla="*/ 82 w 252"/>
                    <a:gd name="T11" fmla="*/ 0 h 660"/>
                    <a:gd name="T12" fmla="*/ 0 w 252"/>
                    <a:gd name="T13" fmla="*/ 660 h 660"/>
                    <a:gd name="T14" fmla="*/ 140 w 252"/>
                    <a:gd name="T15" fmla="*/ 660 h 6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52" h="660">
                      <a:moveTo>
                        <a:pt x="140" y="660"/>
                      </a:moveTo>
                      <a:lnTo>
                        <a:pt x="227" y="443"/>
                      </a:lnTo>
                      <a:lnTo>
                        <a:pt x="114" y="348"/>
                      </a:lnTo>
                      <a:lnTo>
                        <a:pt x="252" y="268"/>
                      </a:lnTo>
                      <a:lnTo>
                        <a:pt x="129" y="18"/>
                      </a:lnTo>
                      <a:lnTo>
                        <a:pt x="82" y="0"/>
                      </a:lnTo>
                      <a:lnTo>
                        <a:pt x="0" y="660"/>
                      </a:lnTo>
                      <a:lnTo>
                        <a:pt x="140" y="660"/>
                      </a:lnTo>
                      <a:close/>
                    </a:path>
                  </a:pathLst>
                </a:cu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28">
                  <a:extLst>
                    <a:ext uri="{FF2B5EF4-FFF2-40B4-BE49-F238E27FC236}">
                      <a16:creationId xmlns:a16="http://schemas.microsoft.com/office/drawing/2014/main" id="{E2BD0C52-0D96-436B-BF6A-56B7C9D127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88315" y="3281168"/>
                  <a:ext cx="233425" cy="608375"/>
                </a:xfrm>
                <a:custGeom>
                  <a:avLst/>
                  <a:gdLst>
                    <a:gd name="T0" fmla="*/ 25 w 254"/>
                    <a:gd name="T1" fmla="*/ 440 h 662"/>
                    <a:gd name="T2" fmla="*/ 113 w 254"/>
                    <a:gd name="T3" fmla="*/ 662 h 662"/>
                    <a:gd name="T4" fmla="*/ 254 w 254"/>
                    <a:gd name="T5" fmla="*/ 662 h 662"/>
                    <a:gd name="T6" fmla="*/ 182 w 254"/>
                    <a:gd name="T7" fmla="*/ 0 h 662"/>
                    <a:gd name="T8" fmla="*/ 136 w 254"/>
                    <a:gd name="T9" fmla="*/ 15 h 662"/>
                    <a:gd name="T10" fmla="*/ 0 w 254"/>
                    <a:gd name="T11" fmla="*/ 265 h 662"/>
                    <a:gd name="T12" fmla="*/ 138 w 254"/>
                    <a:gd name="T13" fmla="*/ 345 h 662"/>
                    <a:gd name="T14" fmla="*/ 25 w 254"/>
                    <a:gd name="T15" fmla="*/ 440 h 6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54" h="662">
                      <a:moveTo>
                        <a:pt x="25" y="440"/>
                      </a:moveTo>
                      <a:lnTo>
                        <a:pt x="113" y="662"/>
                      </a:lnTo>
                      <a:lnTo>
                        <a:pt x="254" y="662"/>
                      </a:lnTo>
                      <a:lnTo>
                        <a:pt x="182" y="0"/>
                      </a:lnTo>
                      <a:lnTo>
                        <a:pt x="136" y="15"/>
                      </a:lnTo>
                      <a:lnTo>
                        <a:pt x="0" y="265"/>
                      </a:lnTo>
                      <a:lnTo>
                        <a:pt x="138" y="345"/>
                      </a:lnTo>
                      <a:lnTo>
                        <a:pt x="25" y="440"/>
                      </a:lnTo>
                      <a:close/>
                    </a:path>
                  </a:pathLst>
                </a:cu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29">
                  <a:extLst>
                    <a:ext uri="{FF2B5EF4-FFF2-40B4-BE49-F238E27FC236}">
                      <a16:creationId xmlns:a16="http://schemas.microsoft.com/office/drawing/2014/main" id="{80E1A0A8-7367-4BE0-A6CB-000CD87D93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64932" y="3335389"/>
                  <a:ext cx="143363" cy="554154"/>
                </a:xfrm>
                <a:custGeom>
                  <a:avLst/>
                  <a:gdLst>
                    <a:gd name="T0" fmla="*/ 0 w 156"/>
                    <a:gd name="T1" fmla="*/ 603 h 603"/>
                    <a:gd name="T2" fmla="*/ 156 w 156"/>
                    <a:gd name="T3" fmla="*/ 603 h 603"/>
                    <a:gd name="T4" fmla="*/ 110 w 156"/>
                    <a:gd name="T5" fmla="*/ 173 h 603"/>
                    <a:gd name="T6" fmla="*/ 146 w 156"/>
                    <a:gd name="T7" fmla="*/ 97 h 603"/>
                    <a:gd name="T8" fmla="*/ 79 w 156"/>
                    <a:gd name="T9" fmla="*/ 0 h 603"/>
                    <a:gd name="T10" fmla="*/ 13 w 156"/>
                    <a:gd name="T11" fmla="*/ 97 h 603"/>
                    <a:gd name="T12" fmla="*/ 49 w 156"/>
                    <a:gd name="T13" fmla="*/ 173 h 603"/>
                    <a:gd name="T14" fmla="*/ 0 w 156"/>
                    <a:gd name="T15" fmla="*/ 603 h 6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6" h="603">
                      <a:moveTo>
                        <a:pt x="0" y="603"/>
                      </a:moveTo>
                      <a:lnTo>
                        <a:pt x="156" y="603"/>
                      </a:lnTo>
                      <a:lnTo>
                        <a:pt x="110" y="173"/>
                      </a:lnTo>
                      <a:lnTo>
                        <a:pt x="146" y="97"/>
                      </a:lnTo>
                      <a:lnTo>
                        <a:pt x="79" y="0"/>
                      </a:lnTo>
                      <a:lnTo>
                        <a:pt x="13" y="97"/>
                      </a:lnTo>
                      <a:lnTo>
                        <a:pt x="49" y="173"/>
                      </a:lnTo>
                      <a:lnTo>
                        <a:pt x="0" y="603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30">
                  <a:extLst>
                    <a:ext uri="{FF2B5EF4-FFF2-40B4-BE49-F238E27FC236}">
                      <a16:creationId xmlns:a16="http://schemas.microsoft.com/office/drawing/2014/main" id="{64E42687-6910-4C01-B0AF-AEF0BC70BC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58262" y="4111940"/>
                  <a:ext cx="543126" cy="339109"/>
                </a:xfrm>
                <a:custGeom>
                  <a:avLst/>
                  <a:gdLst>
                    <a:gd name="T0" fmla="*/ 349 w 361"/>
                    <a:gd name="T1" fmla="*/ 68 h 226"/>
                    <a:gd name="T2" fmla="*/ 295 w 361"/>
                    <a:gd name="T3" fmla="*/ 165 h 226"/>
                    <a:gd name="T4" fmla="*/ 106 w 361"/>
                    <a:gd name="T5" fmla="*/ 215 h 226"/>
                    <a:gd name="T6" fmla="*/ 11 w 361"/>
                    <a:gd name="T7" fmla="*/ 158 h 226"/>
                    <a:gd name="T8" fmla="*/ 65 w 361"/>
                    <a:gd name="T9" fmla="*/ 61 h 226"/>
                    <a:gd name="T10" fmla="*/ 254 w 361"/>
                    <a:gd name="T11" fmla="*/ 11 h 226"/>
                    <a:gd name="T12" fmla="*/ 349 w 361"/>
                    <a:gd name="T13" fmla="*/ 68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1" h="226">
                      <a:moveTo>
                        <a:pt x="349" y="68"/>
                      </a:moveTo>
                      <a:cubicBezTo>
                        <a:pt x="361" y="111"/>
                        <a:pt x="337" y="154"/>
                        <a:pt x="295" y="165"/>
                      </a:cubicBezTo>
                      <a:cubicBezTo>
                        <a:pt x="106" y="215"/>
                        <a:pt x="106" y="215"/>
                        <a:pt x="106" y="215"/>
                      </a:cubicBezTo>
                      <a:cubicBezTo>
                        <a:pt x="65" y="226"/>
                        <a:pt x="22" y="201"/>
                        <a:pt x="11" y="158"/>
                      </a:cubicBezTo>
                      <a:cubicBezTo>
                        <a:pt x="0" y="115"/>
                        <a:pt x="24" y="72"/>
                        <a:pt x="65" y="61"/>
                      </a:cubicBezTo>
                      <a:cubicBezTo>
                        <a:pt x="254" y="11"/>
                        <a:pt x="254" y="11"/>
                        <a:pt x="254" y="11"/>
                      </a:cubicBezTo>
                      <a:cubicBezTo>
                        <a:pt x="296" y="0"/>
                        <a:pt x="338" y="25"/>
                        <a:pt x="349" y="68"/>
                      </a:cubicBezTo>
                      <a:close/>
                    </a:path>
                  </a:pathLst>
                </a:custGeom>
                <a:solidFill>
                  <a:srgbClr val="EDA67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31">
                  <a:extLst>
                    <a:ext uri="{FF2B5EF4-FFF2-40B4-BE49-F238E27FC236}">
                      <a16:creationId xmlns:a16="http://schemas.microsoft.com/office/drawing/2014/main" id="{F1D7803E-B645-4D9F-9FF0-66FA3C8CD4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61938" y="3475076"/>
                  <a:ext cx="530260" cy="408953"/>
                </a:xfrm>
                <a:custGeom>
                  <a:avLst/>
                  <a:gdLst>
                    <a:gd name="T0" fmla="*/ 332 w 353"/>
                    <a:gd name="T1" fmla="*/ 63 h 272"/>
                    <a:gd name="T2" fmla="*/ 300 w 353"/>
                    <a:gd name="T3" fmla="*/ 172 h 272"/>
                    <a:gd name="T4" fmla="*/ 126 w 353"/>
                    <a:gd name="T5" fmla="*/ 255 h 272"/>
                    <a:gd name="T6" fmla="*/ 20 w 353"/>
                    <a:gd name="T7" fmla="*/ 210 h 272"/>
                    <a:gd name="T8" fmla="*/ 53 w 353"/>
                    <a:gd name="T9" fmla="*/ 100 h 272"/>
                    <a:gd name="T10" fmla="*/ 227 w 353"/>
                    <a:gd name="T11" fmla="*/ 18 h 272"/>
                    <a:gd name="T12" fmla="*/ 332 w 353"/>
                    <a:gd name="T13" fmla="*/ 63 h 2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53" h="272">
                      <a:moveTo>
                        <a:pt x="332" y="63"/>
                      </a:moveTo>
                      <a:cubicBezTo>
                        <a:pt x="353" y="105"/>
                        <a:pt x="338" y="154"/>
                        <a:pt x="300" y="172"/>
                      </a:cubicBezTo>
                      <a:cubicBezTo>
                        <a:pt x="126" y="255"/>
                        <a:pt x="126" y="255"/>
                        <a:pt x="126" y="255"/>
                      </a:cubicBezTo>
                      <a:cubicBezTo>
                        <a:pt x="88" y="272"/>
                        <a:pt x="40" y="252"/>
                        <a:pt x="20" y="210"/>
                      </a:cubicBezTo>
                      <a:cubicBezTo>
                        <a:pt x="0" y="167"/>
                        <a:pt x="15" y="118"/>
                        <a:pt x="53" y="100"/>
                      </a:cubicBezTo>
                      <a:cubicBezTo>
                        <a:pt x="227" y="18"/>
                        <a:pt x="227" y="18"/>
                        <a:pt x="227" y="18"/>
                      </a:cubicBezTo>
                      <a:cubicBezTo>
                        <a:pt x="265" y="0"/>
                        <a:pt x="312" y="20"/>
                        <a:pt x="332" y="63"/>
                      </a:cubicBezTo>
                      <a:close/>
                    </a:path>
                  </a:pathLst>
                </a:custGeom>
                <a:solidFill>
                  <a:srgbClr val="EDA67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32">
                  <a:extLst>
                    <a:ext uri="{FF2B5EF4-FFF2-40B4-BE49-F238E27FC236}">
                      <a16:creationId xmlns:a16="http://schemas.microsoft.com/office/drawing/2014/main" id="{767CE52B-033F-4279-837C-D407B6FE87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42365" y="3957548"/>
                  <a:ext cx="771956" cy="315215"/>
                </a:xfrm>
                <a:custGeom>
                  <a:avLst/>
                  <a:gdLst>
                    <a:gd name="T0" fmla="*/ 514 w 514"/>
                    <a:gd name="T1" fmla="*/ 105 h 210"/>
                    <a:gd name="T2" fmla="*/ 409 w 514"/>
                    <a:gd name="T3" fmla="*/ 210 h 210"/>
                    <a:gd name="T4" fmla="*/ 105 w 514"/>
                    <a:gd name="T5" fmla="*/ 210 h 210"/>
                    <a:gd name="T6" fmla="*/ 0 w 514"/>
                    <a:gd name="T7" fmla="*/ 105 h 210"/>
                    <a:gd name="T8" fmla="*/ 105 w 514"/>
                    <a:gd name="T9" fmla="*/ 0 h 210"/>
                    <a:gd name="T10" fmla="*/ 409 w 514"/>
                    <a:gd name="T11" fmla="*/ 0 h 210"/>
                    <a:gd name="T12" fmla="*/ 514 w 514"/>
                    <a:gd name="T13" fmla="*/ 105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14" h="210">
                      <a:moveTo>
                        <a:pt x="514" y="105"/>
                      </a:moveTo>
                      <a:cubicBezTo>
                        <a:pt x="514" y="163"/>
                        <a:pt x="467" y="210"/>
                        <a:pt x="409" y="210"/>
                      </a:cubicBezTo>
                      <a:cubicBezTo>
                        <a:pt x="105" y="210"/>
                        <a:pt x="105" y="210"/>
                        <a:pt x="105" y="210"/>
                      </a:cubicBezTo>
                      <a:cubicBezTo>
                        <a:pt x="47" y="210"/>
                        <a:pt x="0" y="163"/>
                        <a:pt x="0" y="105"/>
                      </a:cubicBezTo>
                      <a:cubicBezTo>
                        <a:pt x="0" y="47"/>
                        <a:pt x="47" y="0"/>
                        <a:pt x="105" y="0"/>
                      </a:cubicBezTo>
                      <a:cubicBezTo>
                        <a:pt x="409" y="0"/>
                        <a:pt x="409" y="0"/>
                        <a:pt x="409" y="0"/>
                      </a:cubicBezTo>
                      <a:cubicBezTo>
                        <a:pt x="467" y="0"/>
                        <a:pt x="514" y="47"/>
                        <a:pt x="514" y="105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41">
                  <a:extLst>
                    <a:ext uri="{FF2B5EF4-FFF2-40B4-BE49-F238E27FC236}">
                      <a16:creationId xmlns:a16="http://schemas.microsoft.com/office/drawing/2014/main" id="{7873BE71-509F-4A72-B0B9-76EE5BFA9B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49991" y="3832565"/>
                  <a:ext cx="543126" cy="343704"/>
                </a:xfrm>
                <a:custGeom>
                  <a:avLst/>
                  <a:gdLst>
                    <a:gd name="T0" fmla="*/ 351 w 362"/>
                    <a:gd name="T1" fmla="*/ 72 h 229"/>
                    <a:gd name="T2" fmla="*/ 296 w 362"/>
                    <a:gd name="T3" fmla="*/ 171 h 229"/>
                    <a:gd name="T4" fmla="*/ 106 w 362"/>
                    <a:gd name="T5" fmla="*/ 218 h 229"/>
                    <a:gd name="T6" fmla="*/ 11 w 362"/>
                    <a:gd name="T7" fmla="*/ 156 h 229"/>
                    <a:gd name="T8" fmla="*/ 66 w 362"/>
                    <a:gd name="T9" fmla="*/ 57 h 229"/>
                    <a:gd name="T10" fmla="*/ 257 w 362"/>
                    <a:gd name="T11" fmla="*/ 11 h 229"/>
                    <a:gd name="T12" fmla="*/ 351 w 362"/>
                    <a:gd name="T13" fmla="*/ 72 h 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2" h="229">
                      <a:moveTo>
                        <a:pt x="351" y="72"/>
                      </a:moveTo>
                      <a:cubicBezTo>
                        <a:pt x="362" y="117"/>
                        <a:pt x="338" y="161"/>
                        <a:pt x="296" y="171"/>
                      </a:cubicBezTo>
                      <a:cubicBezTo>
                        <a:pt x="106" y="218"/>
                        <a:pt x="106" y="218"/>
                        <a:pt x="106" y="218"/>
                      </a:cubicBezTo>
                      <a:cubicBezTo>
                        <a:pt x="65" y="229"/>
                        <a:pt x="22" y="201"/>
                        <a:pt x="11" y="156"/>
                      </a:cubicBezTo>
                      <a:cubicBezTo>
                        <a:pt x="0" y="112"/>
                        <a:pt x="25" y="68"/>
                        <a:pt x="66" y="57"/>
                      </a:cubicBezTo>
                      <a:cubicBezTo>
                        <a:pt x="257" y="11"/>
                        <a:pt x="257" y="11"/>
                        <a:pt x="257" y="11"/>
                      </a:cubicBezTo>
                      <a:cubicBezTo>
                        <a:pt x="298" y="0"/>
                        <a:pt x="340" y="28"/>
                        <a:pt x="351" y="72"/>
                      </a:cubicBezTo>
                      <a:close/>
                    </a:path>
                  </a:pathLst>
                </a:custGeom>
                <a:solidFill>
                  <a:srgbClr val="EDA67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7" name="Group 94">
                <a:extLst>
                  <a:ext uri="{FF2B5EF4-FFF2-40B4-BE49-F238E27FC236}">
                    <a16:creationId xmlns:a16="http://schemas.microsoft.com/office/drawing/2014/main" id="{FE52E7CD-6BD6-49A7-80C4-658C630752F8}"/>
                  </a:ext>
                </a:extLst>
              </p:cNvPr>
              <p:cNvGrpSpPr/>
              <p:nvPr/>
            </p:nvGrpSpPr>
            <p:grpSpPr>
              <a:xfrm>
                <a:off x="7692413" y="1653338"/>
                <a:ext cx="3425512" cy="3997794"/>
                <a:chOff x="7692413" y="1653338"/>
                <a:chExt cx="3425512" cy="3997794"/>
              </a:xfrm>
            </p:grpSpPr>
            <p:grpSp>
              <p:nvGrpSpPr>
                <p:cNvPr id="38" name="Group 71">
                  <a:extLst>
                    <a:ext uri="{FF2B5EF4-FFF2-40B4-BE49-F238E27FC236}">
                      <a16:creationId xmlns:a16="http://schemas.microsoft.com/office/drawing/2014/main" id="{D86EF9BD-B992-42C6-A4BD-D0A69ABA6C98}"/>
                    </a:ext>
                  </a:extLst>
                </p:cNvPr>
                <p:cNvGrpSpPr/>
                <p:nvPr/>
              </p:nvGrpSpPr>
              <p:grpSpPr>
                <a:xfrm>
                  <a:off x="8281157" y="1653338"/>
                  <a:ext cx="2691121" cy="650090"/>
                  <a:chOff x="1477755" y="4701126"/>
                  <a:chExt cx="2691121" cy="650090"/>
                </a:xfrm>
              </p:grpSpPr>
              <p:sp>
                <p:nvSpPr>
                  <p:cNvPr id="54" name="Rectangle 72">
                    <a:extLst>
                      <a:ext uri="{FF2B5EF4-FFF2-40B4-BE49-F238E27FC236}">
                        <a16:creationId xmlns:a16="http://schemas.microsoft.com/office/drawing/2014/main" id="{6331CA33-C912-4C58-8F4B-C58E0150C080}"/>
                      </a:ext>
                    </a:extLst>
                  </p:cNvPr>
                  <p:cNvSpPr/>
                  <p:nvPr/>
                </p:nvSpPr>
                <p:spPr>
                  <a:xfrm>
                    <a:off x="1477755" y="4978166"/>
                    <a:ext cx="2691121" cy="373050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dirty="0">
                        <a:solidFill>
                          <a:schemeClr val="tx2">
                            <a:lumMod val="75000"/>
                          </a:schemeClr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Платформа показывает активность каждого клуба.</a:t>
                    </a:r>
                    <a:endParaRPr lang="en-US" dirty="0">
                      <a:solidFill>
                        <a:schemeClr val="tx2">
                          <a:lumMod val="7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5" name="Rectangle 73">
                    <a:extLst>
                      <a:ext uri="{FF2B5EF4-FFF2-40B4-BE49-F238E27FC236}">
                        <a16:creationId xmlns:a16="http://schemas.microsoft.com/office/drawing/2014/main" id="{9E05A3C1-E0B8-4490-BA82-AF2A6431699F}"/>
                      </a:ext>
                    </a:extLst>
                  </p:cNvPr>
                  <p:cNvSpPr/>
                  <p:nvPr/>
                </p:nvSpPr>
                <p:spPr>
                  <a:xfrm>
                    <a:off x="1477756" y="4701126"/>
                    <a:ext cx="1822284" cy="248700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sz="2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Аналитика</a:t>
                    </a:r>
                    <a:endParaRPr lang="en-US" sz="1600" b="1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39" name="Group 74">
                  <a:extLst>
                    <a:ext uri="{FF2B5EF4-FFF2-40B4-BE49-F238E27FC236}">
                      <a16:creationId xmlns:a16="http://schemas.microsoft.com/office/drawing/2014/main" id="{F3EB5E2A-8E1D-49FA-BAF6-074CAE0BDC94}"/>
                    </a:ext>
                  </a:extLst>
                </p:cNvPr>
                <p:cNvGrpSpPr/>
                <p:nvPr/>
              </p:nvGrpSpPr>
              <p:grpSpPr>
                <a:xfrm>
                  <a:off x="8281157" y="3100748"/>
                  <a:ext cx="2836768" cy="836616"/>
                  <a:chOff x="1477755" y="4701125"/>
                  <a:chExt cx="2836768" cy="836616"/>
                </a:xfrm>
              </p:grpSpPr>
              <p:sp>
                <p:nvSpPr>
                  <p:cNvPr id="52" name="Rectangle 75">
                    <a:extLst>
                      <a:ext uri="{FF2B5EF4-FFF2-40B4-BE49-F238E27FC236}">
                        <a16:creationId xmlns:a16="http://schemas.microsoft.com/office/drawing/2014/main" id="{60144F29-768A-4400-9309-A3F8365D932C}"/>
                      </a:ext>
                    </a:extLst>
                  </p:cNvPr>
                  <p:cNvSpPr/>
                  <p:nvPr/>
                </p:nvSpPr>
                <p:spPr>
                  <a:xfrm>
                    <a:off x="1477755" y="4978166"/>
                    <a:ext cx="2836768" cy="559575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dirty="0">
                        <a:solidFill>
                          <a:schemeClr val="tx2">
                            <a:lumMod val="75000"/>
                          </a:schemeClr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Бренды, спонсоры, инвесторы находят подходящие клубы для спонсирования своих проектов.</a:t>
                    </a:r>
                    <a:endParaRPr lang="en-US" dirty="0">
                      <a:solidFill>
                        <a:schemeClr val="tx2">
                          <a:lumMod val="7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3" name="Rectangle 76">
                    <a:extLst>
                      <a:ext uri="{FF2B5EF4-FFF2-40B4-BE49-F238E27FC236}">
                        <a16:creationId xmlns:a16="http://schemas.microsoft.com/office/drawing/2014/main" id="{8A9F11DD-E42C-45D1-AFEB-DD620F99482B}"/>
                      </a:ext>
                    </a:extLst>
                  </p:cNvPr>
                  <p:cNvSpPr/>
                  <p:nvPr/>
                </p:nvSpPr>
                <p:spPr>
                  <a:xfrm>
                    <a:off x="1477757" y="4701125"/>
                    <a:ext cx="1822284" cy="248700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sz="2400" b="1" dirty="0">
                        <a:solidFill>
                          <a:schemeClr val="accent5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Партнёрство</a:t>
                    </a:r>
                    <a:endParaRPr lang="en-US" sz="2000" b="1" dirty="0">
                      <a:solidFill>
                        <a:schemeClr val="accent5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40" name="Group 77">
                  <a:extLst>
                    <a:ext uri="{FF2B5EF4-FFF2-40B4-BE49-F238E27FC236}">
                      <a16:creationId xmlns:a16="http://schemas.microsoft.com/office/drawing/2014/main" id="{3D5C8CDF-7217-4E76-A523-7CA9B16C66C6}"/>
                    </a:ext>
                  </a:extLst>
                </p:cNvPr>
                <p:cNvGrpSpPr/>
                <p:nvPr/>
              </p:nvGrpSpPr>
              <p:grpSpPr>
                <a:xfrm>
                  <a:off x="8281157" y="4627992"/>
                  <a:ext cx="2521789" cy="1023140"/>
                  <a:chOff x="1477755" y="4701126"/>
                  <a:chExt cx="2521789" cy="1023140"/>
                </a:xfrm>
              </p:grpSpPr>
              <p:sp>
                <p:nvSpPr>
                  <p:cNvPr id="50" name="Rectangle 78">
                    <a:extLst>
                      <a:ext uri="{FF2B5EF4-FFF2-40B4-BE49-F238E27FC236}">
                        <a16:creationId xmlns:a16="http://schemas.microsoft.com/office/drawing/2014/main" id="{2AD1C879-F7FF-4EC3-8DBE-F54D819BFA9E}"/>
                      </a:ext>
                    </a:extLst>
                  </p:cNvPr>
                  <p:cNvSpPr/>
                  <p:nvPr/>
                </p:nvSpPr>
                <p:spPr>
                  <a:xfrm>
                    <a:off x="1477756" y="4978166"/>
                    <a:ext cx="2521788" cy="746100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dirty="0">
                        <a:solidFill>
                          <a:schemeClr val="tx2">
                            <a:lumMod val="75000"/>
                          </a:schemeClr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При помощи платформы возможно финансирование, что способствует росту и развитию молодых специалистов.</a:t>
                    </a:r>
                    <a:endParaRPr lang="en-US" dirty="0">
                      <a:solidFill>
                        <a:schemeClr val="tx2">
                          <a:lumMod val="7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1" name="Rectangle 79">
                    <a:extLst>
                      <a:ext uri="{FF2B5EF4-FFF2-40B4-BE49-F238E27FC236}">
                        <a16:creationId xmlns:a16="http://schemas.microsoft.com/office/drawing/2014/main" id="{D1A09DAA-F542-46ED-9615-5804BE4EC031}"/>
                      </a:ext>
                    </a:extLst>
                  </p:cNvPr>
                  <p:cNvSpPr/>
                  <p:nvPr/>
                </p:nvSpPr>
                <p:spPr>
                  <a:xfrm>
                    <a:off x="1477755" y="4701126"/>
                    <a:ext cx="1822284" cy="248700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sz="2400" b="1" dirty="0">
                        <a:solidFill>
                          <a:srgbClr val="0070C0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Развитие</a:t>
                    </a:r>
                    <a:endParaRPr lang="en-US" sz="1600" b="1" dirty="0">
                      <a:solidFill>
                        <a:srgbClr val="0070C0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41" name="Group 89">
                  <a:extLst>
                    <a:ext uri="{FF2B5EF4-FFF2-40B4-BE49-F238E27FC236}">
                      <a16:creationId xmlns:a16="http://schemas.microsoft.com/office/drawing/2014/main" id="{2F84210B-8225-45DD-AE78-9C7DF1E70747}"/>
                    </a:ext>
                  </a:extLst>
                </p:cNvPr>
                <p:cNvGrpSpPr/>
                <p:nvPr/>
              </p:nvGrpSpPr>
              <p:grpSpPr>
                <a:xfrm>
                  <a:off x="7692413" y="1777493"/>
                  <a:ext cx="459616" cy="459616"/>
                  <a:chOff x="7692413" y="1777493"/>
                  <a:chExt cx="459616" cy="459616"/>
                </a:xfrm>
              </p:grpSpPr>
              <p:sp>
                <p:nvSpPr>
                  <p:cNvPr id="48" name="Oval 45">
                    <a:extLst>
                      <a:ext uri="{FF2B5EF4-FFF2-40B4-BE49-F238E27FC236}">
                        <a16:creationId xmlns:a16="http://schemas.microsoft.com/office/drawing/2014/main" id="{70F23273-15A7-4501-A245-A86AA4625E34}"/>
                      </a:ext>
                    </a:extLst>
                  </p:cNvPr>
                  <p:cNvSpPr/>
                  <p:nvPr/>
                </p:nvSpPr>
                <p:spPr>
                  <a:xfrm>
                    <a:off x="7692413" y="1777493"/>
                    <a:ext cx="459616" cy="459616"/>
                  </a:xfrm>
                  <a:prstGeom prst="ellipse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atin typeface="Montserrat ExtraBold" panose="00000900000000000000" pitchFamily="50" charset="0"/>
                    </a:endParaRPr>
                  </a:p>
                </p:txBody>
              </p:sp>
              <p:sp>
                <p:nvSpPr>
                  <p:cNvPr id="49" name="Shape 3869">
                    <a:extLst>
                      <a:ext uri="{FF2B5EF4-FFF2-40B4-BE49-F238E27FC236}">
                        <a16:creationId xmlns:a16="http://schemas.microsoft.com/office/drawing/2014/main" id="{1F0A666C-3139-4A1F-96F7-90153FE63DF4}"/>
                      </a:ext>
                    </a:extLst>
                  </p:cNvPr>
                  <p:cNvSpPr/>
                  <p:nvPr/>
                </p:nvSpPr>
                <p:spPr>
                  <a:xfrm>
                    <a:off x="7798044" y="1872545"/>
                    <a:ext cx="279033" cy="279033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5218" y="5891"/>
                        </a:moveTo>
                        <a:lnTo>
                          <a:pt x="8345" y="5891"/>
                        </a:lnTo>
                        <a:cubicBezTo>
                          <a:pt x="8075" y="5891"/>
                          <a:pt x="7855" y="6111"/>
                          <a:pt x="7855" y="6382"/>
                        </a:cubicBezTo>
                        <a:cubicBezTo>
                          <a:pt x="7855" y="6653"/>
                          <a:pt x="8075" y="6873"/>
                          <a:pt x="8345" y="6873"/>
                        </a:cubicBezTo>
                        <a:lnTo>
                          <a:pt x="15218" y="6873"/>
                        </a:lnTo>
                        <a:cubicBezTo>
                          <a:pt x="15489" y="6873"/>
                          <a:pt x="15709" y="6653"/>
                          <a:pt x="15709" y="6382"/>
                        </a:cubicBezTo>
                        <a:cubicBezTo>
                          <a:pt x="15709" y="6111"/>
                          <a:pt x="15489" y="5891"/>
                          <a:pt x="15218" y="5891"/>
                        </a:cubicBezTo>
                        <a:moveTo>
                          <a:pt x="6382" y="5891"/>
                        </a:moveTo>
                        <a:cubicBezTo>
                          <a:pt x="6111" y="5891"/>
                          <a:pt x="5891" y="6111"/>
                          <a:pt x="5891" y="6382"/>
                        </a:cubicBezTo>
                        <a:cubicBezTo>
                          <a:pt x="5891" y="6653"/>
                          <a:pt x="6111" y="6873"/>
                          <a:pt x="6382" y="6873"/>
                        </a:cubicBezTo>
                        <a:cubicBezTo>
                          <a:pt x="6653" y="6873"/>
                          <a:pt x="6873" y="6653"/>
                          <a:pt x="6873" y="6382"/>
                        </a:cubicBezTo>
                        <a:cubicBezTo>
                          <a:pt x="6873" y="6111"/>
                          <a:pt x="6653" y="5891"/>
                          <a:pt x="6382" y="5891"/>
                        </a:cubicBezTo>
                        <a:moveTo>
                          <a:pt x="19636" y="0"/>
                        </a:moveTo>
                        <a:lnTo>
                          <a:pt x="5891" y="0"/>
                        </a:lnTo>
                        <a:cubicBezTo>
                          <a:pt x="4806" y="0"/>
                          <a:pt x="3927" y="879"/>
                          <a:pt x="3927" y="1964"/>
                        </a:cubicBezTo>
                        <a:lnTo>
                          <a:pt x="3927" y="2455"/>
                        </a:lnTo>
                        <a:cubicBezTo>
                          <a:pt x="3927" y="2726"/>
                          <a:pt x="4147" y="2945"/>
                          <a:pt x="4418" y="2945"/>
                        </a:cubicBezTo>
                        <a:cubicBezTo>
                          <a:pt x="4689" y="2945"/>
                          <a:pt x="4909" y="2726"/>
                          <a:pt x="4909" y="2455"/>
                        </a:cubicBezTo>
                        <a:lnTo>
                          <a:pt x="4909" y="1964"/>
                        </a:lnTo>
                        <a:cubicBezTo>
                          <a:pt x="4909" y="1422"/>
                          <a:pt x="5349" y="982"/>
                          <a:pt x="5891" y="982"/>
                        </a:cubicBezTo>
                        <a:lnTo>
                          <a:pt x="19636" y="982"/>
                        </a:lnTo>
                        <a:cubicBezTo>
                          <a:pt x="20178" y="982"/>
                          <a:pt x="20618" y="1422"/>
                          <a:pt x="20618" y="1964"/>
                        </a:cubicBezTo>
                        <a:lnTo>
                          <a:pt x="20618" y="15709"/>
                        </a:lnTo>
                        <a:cubicBezTo>
                          <a:pt x="20618" y="16252"/>
                          <a:pt x="20178" y="16691"/>
                          <a:pt x="19636" y="16691"/>
                        </a:cubicBezTo>
                        <a:lnTo>
                          <a:pt x="19145" y="16691"/>
                        </a:lnTo>
                        <a:cubicBezTo>
                          <a:pt x="18875" y="16691"/>
                          <a:pt x="18655" y="16910"/>
                          <a:pt x="18655" y="17182"/>
                        </a:cubicBezTo>
                        <a:cubicBezTo>
                          <a:pt x="18655" y="17453"/>
                          <a:pt x="18875" y="17673"/>
                          <a:pt x="19145" y="17673"/>
                        </a:cubicBezTo>
                        <a:lnTo>
                          <a:pt x="19636" y="17673"/>
                        </a:lnTo>
                        <a:cubicBezTo>
                          <a:pt x="20721" y="17673"/>
                          <a:pt x="21600" y="16794"/>
                          <a:pt x="21600" y="15709"/>
                        </a:cubicBezTo>
                        <a:lnTo>
                          <a:pt x="21600" y="1964"/>
                        </a:lnTo>
                        <a:cubicBezTo>
                          <a:pt x="21600" y="879"/>
                          <a:pt x="20721" y="0"/>
                          <a:pt x="19636" y="0"/>
                        </a:cubicBezTo>
                        <a:moveTo>
                          <a:pt x="2455" y="5891"/>
                        </a:moveTo>
                        <a:cubicBezTo>
                          <a:pt x="2184" y="5891"/>
                          <a:pt x="1964" y="6111"/>
                          <a:pt x="1964" y="6382"/>
                        </a:cubicBezTo>
                        <a:cubicBezTo>
                          <a:pt x="1964" y="6653"/>
                          <a:pt x="2184" y="6873"/>
                          <a:pt x="2455" y="6873"/>
                        </a:cubicBezTo>
                        <a:cubicBezTo>
                          <a:pt x="2725" y="6873"/>
                          <a:pt x="2945" y="6653"/>
                          <a:pt x="2945" y="6382"/>
                        </a:cubicBezTo>
                        <a:cubicBezTo>
                          <a:pt x="2945" y="6111"/>
                          <a:pt x="2725" y="5891"/>
                          <a:pt x="2455" y="5891"/>
                        </a:cubicBezTo>
                        <a:moveTo>
                          <a:pt x="4418" y="5891"/>
                        </a:moveTo>
                        <a:cubicBezTo>
                          <a:pt x="4147" y="5891"/>
                          <a:pt x="3927" y="6111"/>
                          <a:pt x="3927" y="6382"/>
                        </a:cubicBezTo>
                        <a:cubicBezTo>
                          <a:pt x="3927" y="6653"/>
                          <a:pt x="4147" y="6873"/>
                          <a:pt x="4418" y="6873"/>
                        </a:cubicBezTo>
                        <a:cubicBezTo>
                          <a:pt x="4689" y="6873"/>
                          <a:pt x="4909" y="6653"/>
                          <a:pt x="4909" y="6382"/>
                        </a:cubicBezTo>
                        <a:cubicBezTo>
                          <a:pt x="4909" y="6111"/>
                          <a:pt x="4689" y="5891"/>
                          <a:pt x="4418" y="5891"/>
                        </a:cubicBezTo>
                        <a:moveTo>
                          <a:pt x="16691" y="7855"/>
                        </a:moveTo>
                        <a:lnTo>
                          <a:pt x="982" y="7855"/>
                        </a:lnTo>
                        <a:lnTo>
                          <a:pt x="982" y="5891"/>
                        </a:lnTo>
                        <a:cubicBezTo>
                          <a:pt x="982" y="5349"/>
                          <a:pt x="1422" y="4909"/>
                          <a:pt x="1964" y="4909"/>
                        </a:cubicBezTo>
                        <a:lnTo>
                          <a:pt x="15709" y="4909"/>
                        </a:lnTo>
                        <a:cubicBezTo>
                          <a:pt x="16251" y="4909"/>
                          <a:pt x="16691" y="5349"/>
                          <a:pt x="16691" y="5891"/>
                        </a:cubicBezTo>
                        <a:cubicBezTo>
                          <a:pt x="16691" y="5891"/>
                          <a:pt x="16691" y="7855"/>
                          <a:pt x="16691" y="7855"/>
                        </a:cubicBezTo>
                        <a:close/>
                        <a:moveTo>
                          <a:pt x="16691" y="19636"/>
                        </a:moveTo>
                        <a:cubicBezTo>
                          <a:pt x="16691" y="20178"/>
                          <a:pt x="16251" y="20618"/>
                          <a:pt x="15709" y="20618"/>
                        </a:cubicBezTo>
                        <a:lnTo>
                          <a:pt x="1964" y="20618"/>
                        </a:lnTo>
                        <a:cubicBezTo>
                          <a:pt x="1422" y="20618"/>
                          <a:pt x="982" y="20178"/>
                          <a:pt x="982" y="19636"/>
                        </a:cubicBezTo>
                        <a:lnTo>
                          <a:pt x="982" y="8836"/>
                        </a:lnTo>
                        <a:lnTo>
                          <a:pt x="16691" y="8836"/>
                        </a:lnTo>
                        <a:cubicBezTo>
                          <a:pt x="16691" y="8836"/>
                          <a:pt x="16691" y="19636"/>
                          <a:pt x="16691" y="19636"/>
                        </a:cubicBezTo>
                        <a:close/>
                        <a:moveTo>
                          <a:pt x="15709" y="3927"/>
                        </a:moveTo>
                        <a:lnTo>
                          <a:pt x="1964" y="3927"/>
                        </a:lnTo>
                        <a:cubicBezTo>
                          <a:pt x="879" y="3927"/>
                          <a:pt x="0" y="4806"/>
                          <a:pt x="0" y="5891"/>
                        </a:cubicBezTo>
                        <a:lnTo>
                          <a:pt x="0" y="19636"/>
                        </a:lnTo>
                        <a:cubicBezTo>
                          <a:pt x="0" y="20721"/>
                          <a:pt x="879" y="21600"/>
                          <a:pt x="1964" y="21600"/>
                        </a:cubicBezTo>
                        <a:lnTo>
                          <a:pt x="15709" y="21600"/>
                        </a:lnTo>
                        <a:cubicBezTo>
                          <a:pt x="16794" y="21600"/>
                          <a:pt x="17673" y="20721"/>
                          <a:pt x="17673" y="19636"/>
                        </a:cubicBezTo>
                        <a:lnTo>
                          <a:pt x="17673" y="5891"/>
                        </a:lnTo>
                        <a:cubicBezTo>
                          <a:pt x="17673" y="4806"/>
                          <a:pt x="16794" y="3927"/>
                          <a:pt x="15709" y="3927"/>
                        </a:cubicBezTo>
                      </a:path>
                    </a:pathLst>
                  </a:custGeom>
                  <a:solidFill>
                    <a:schemeClr val="bg1"/>
                  </a:solidFill>
                  <a:ln w="12700">
                    <a:miter lim="400000"/>
                  </a:ln>
                </p:spPr>
                <p:txBody>
                  <a:bodyPr lIns="38100" tIns="38100" rIns="38100" bIns="38100" anchor="ctr"/>
                  <a:lstStyle/>
                  <a:p>
                    <a:endParaRPr>
                      <a:solidFill>
                        <a:prstClr val="black"/>
                      </a:solidFill>
                    </a:endParaRPr>
                  </a:p>
                </p:txBody>
              </p:sp>
            </p:grpSp>
            <p:grpSp>
              <p:nvGrpSpPr>
                <p:cNvPr id="42" name="Group 90">
                  <a:extLst>
                    <a:ext uri="{FF2B5EF4-FFF2-40B4-BE49-F238E27FC236}">
                      <a16:creationId xmlns:a16="http://schemas.microsoft.com/office/drawing/2014/main" id="{2739FE66-FADD-4EFE-AE6F-9F61E2994431}"/>
                    </a:ext>
                  </a:extLst>
                </p:cNvPr>
                <p:cNvGrpSpPr/>
                <p:nvPr/>
              </p:nvGrpSpPr>
              <p:grpSpPr>
                <a:xfrm>
                  <a:off x="7697612" y="3228514"/>
                  <a:ext cx="459616" cy="459616"/>
                  <a:chOff x="7697612" y="3228514"/>
                  <a:chExt cx="459616" cy="459616"/>
                </a:xfrm>
              </p:grpSpPr>
              <p:sp>
                <p:nvSpPr>
                  <p:cNvPr id="46" name="Oval 48">
                    <a:extLst>
                      <a:ext uri="{FF2B5EF4-FFF2-40B4-BE49-F238E27FC236}">
                        <a16:creationId xmlns:a16="http://schemas.microsoft.com/office/drawing/2014/main" id="{79662BC4-60D7-4BE0-9EB7-7D25DD7D6DE3}"/>
                      </a:ext>
                    </a:extLst>
                  </p:cNvPr>
                  <p:cNvSpPr/>
                  <p:nvPr/>
                </p:nvSpPr>
                <p:spPr>
                  <a:xfrm>
                    <a:off x="7697612" y="3228514"/>
                    <a:ext cx="459616" cy="459616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 dirty="0">
                      <a:latin typeface="Montserrat ExtraBold" panose="00000900000000000000" pitchFamily="50" charset="0"/>
                    </a:endParaRPr>
                  </a:p>
                </p:txBody>
              </p:sp>
              <p:sp>
                <p:nvSpPr>
                  <p:cNvPr id="47" name="Shape 3870">
                    <a:extLst>
                      <a:ext uri="{FF2B5EF4-FFF2-40B4-BE49-F238E27FC236}">
                        <a16:creationId xmlns:a16="http://schemas.microsoft.com/office/drawing/2014/main" id="{69202F52-6AAC-4B28-BC0C-7989C6DA801D}"/>
                      </a:ext>
                    </a:extLst>
                  </p:cNvPr>
                  <p:cNvSpPr/>
                  <p:nvPr/>
                </p:nvSpPr>
                <p:spPr>
                  <a:xfrm>
                    <a:off x="7782706" y="3353246"/>
                    <a:ext cx="279033" cy="202933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20618" y="18900"/>
                        </a:moveTo>
                        <a:cubicBezTo>
                          <a:pt x="20618" y="18980"/>
                          <a:pt x="20611" y="19058"/>
                          <a:pt x="20601" y="19135"/>
                        </a:cubicBezTo>
                        <a:lnTo>
                          <a:pt x="14539" y="10800"/>
                        </a:lnTo>
                        <a:lnTo>
                          <a:pt x="20601" y="2465"/>
                        </a:lnTo>
                        <a:cubicBezTo>
                          <a:pt x="20611" y="2542"/>
                          <a:pt x="20618" y="2620"/>
                          <a:pt x="20618" y="2700"/>
                        </a:cubicBezTo>
                        <a:cubicBezTo>
                          <a:pt x="20618" y="2700"/>
                          <a:pt x="20618" y="18900"/>
                          <a:pt x="20618" y="18900"/>
                        </a:cubicBezTo>
                        <a:close/>
                        <a:moveTo>
                          <a:pt x="19636" y="20250"/>
                        </a:moveTo>
                        <a:lnTo>
                          <a:pt x="1964" y="20250"/>
                        </a:lnTo>
                        <a:cubicBezTo>
                          <a:pt x="1849" y="20250"/>
                          <a:pt x="1739" y="20218"/>
                          <a:pt x="1637" y="20168"/>
                        </a:cubicBezTo>
                        <a:lnTo>
                          <a:pt x="7755" y="11754"/>
                        </a:lnTo>
                        <a:lnTo>
                          <a:pt x="9440" y="14072"/>
                        </a:lnTo>
                        <a:cubicBezTo>
                          <a:pt x="9816" y="14589"/>
                          <a:pt x="10308" y="14847"/>
                          <a:pt x="10800" y="14847"/>
                        </a:cubicBezTo>
                        <a:cubicBezTo>
                          <a:pt x="11292" y="14847"/>
                          <a:pt x="11784" y="14589"/>
                          <a:pt x="12159" y="14072"/>
                        </a:cubicBezTo>
                        <a:lnTo>
                          <a:pt x="13845" y="11754"/>
                        </a:lnTo>
                        <a:lnTo>
                          <a:pt x="19964" y="20168"/>
                        </a:lnTo>
                        <a:cubicBezTo>
                          <a:pt x="19861" y="20218"/>
                          <a:pt x="19752" y="20250"/>
                          <a:pt x="19636" y="20250"/>
                        </a:cubicBezTo>
                        <a:moveTo>
                          <a:pt x="982" y="18900"/>
                        </a:moveTo>
                        <a:lnTo>
                          <a:pt x="982" y="2700"/>
                        </a:lnTo>
                        <a:cubicBezTo>
                          <a:pt x="982" y="2620"/>
                          <a:pt x="989" y="2542"/>
                          <a:pt x="999" y="2465"/>
                        </a:cubicBezTo>
                        <a:lnTo>
                          <a:pt x="7061" y="10800"/>
                        </a:lnTo>
                        <a:lnTo>
                          <a:pt x="999" y="19135"/>
                        </a:lnTo>
                        <a:cubicBezTo>
                          <a:pt x="989" y="19058"/>
                          <a:pt x="982" y="18980"/>
                          <a:pt x="982" y="18900"/>
                        </a:cubicBezTo>
                        <a:moveTo>
                          <a:pt x="1964" y="1350"/>
                        </a:moveTo>
                        <a:lnTo>
                          <a:pt x="19636" y="1350"/>
                        </a:lnTo>
                        <a:cubicBezTo>
                          <a:pt x="19752" y="1350"/>
                          <a:pt x="19861" y="1383"/>
                          <a:pt x="19964" y="1433"/>
                        </a:cubicBezTo>
                        <a:lnTo>
                          <a:pt x="11465" y="13118"/>
                        </a:lnTo>
                        <a:cubicBezTo>
                          <a:pt x="11288" y="13363"/>
                          <a:pt x="11051" y="13497"/>
                          <a:pt x="10800" y="13497"/>
                        </a:cubicBezTo>
                        <a:cubicBezTo>
                          <a:pt x="10549" y="13497"/>
                          <a:pt x="10312" y="13363"/>
                          <a:pt x="10134" y="13118"/>
                        </a:cubicBezTo>
                        <a:lnTo>
                          <a:pt x="1637" y="1433"/>
                        </a:lnTo>
                        <a:cubicBezTo>
                          <a:pt x="1739" y="1383"/>
                          <a:pt x="1849" y="1350"/>
                          <a:pt x="1964" y="1350"/>
                        </a:cubicBezTo>
                        <a:moveTo>
                          <a:pt x="19636" y="0"/>
                        </a:moveTo>
                        <a:lnTo>
                          <a:pt x="1964" y="0"/>
                        </a:lnTo>
                        <a:cubicBezTo>
                          <a:pt x="879" y="0"/>
                          <a:pt x="0" y="1209"/>
                          <a:pt x="0" y="2700"/>
                        </a:cubicBezTo>
                        <a:lnTo>
                          <a:pt x="0" y="18900"/>
                        </a:lnTo>
                        <a:cubicBezTo>
                          <a:pt x="0" y="20391"/>
                          <a:pt x="879" y="21600"/>
                          <a:pt x="1964" y="21600"/>
                        </a:cubicBezTo>
                        <a:lnTo>
                          <a:pt x="19636" y="21600"/>
                        </a:lnTo>
                        <a:cubicBezTo>
                          <a:pt x="20721" y="21600"/>
                          <a:pt x="21600" y="20391"/>
                          <a:pt x="21600" y="18900"/>
                        </a:cubicBezTo>
                        <a:lnTo>
                          <a:pt x="21600" y="2700"/>
                        </a:lnTo>
                        <a:cubicBezTo>
                          <a:pt x="21600" y="1209"/>
                          <a:pt x="20721" y="0"/>
                          <a:pt x="19636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12700">
                    <a:miter lim="400000"/>
                  </a:ln>
                </p:spPr>
                <p:txBody>
                  <a:bodyPr lIns="38100" tIns="38100" rIns="38100" bIns="38100" anchor="ctr"/>
                  <a:lstStyle/>
                  <a:p>
                    <a:endParaRPr>
                      <a:solidFill>
                        <a:prstClr val="black"/>
                      </a:solidFill>
                    </a:endParaRPr>
                  </a:p>
                </p:txBody>
              </p:sp>
            </p:grpSp>
            <p:grpSp>
              <p:nvGrpSpPr>
                <p:cNvPr id="43" name="Group 91">
                  <a:extLst>
                    <a:ext uri="{FF2B5EF4-FFF2-40B4-BE49-F238E27FC236}">
                      <a16:creationId xmlns:a16="http://schemas.microsoft.com/office/drawing/2014/main" id="{B6A89F75-236F-447B-BFF6-FFB3445DFA18}"/>
                    </a:ext>
                  </a:extLst>
                </p:cNvPr>
                <p:cNvGrpSpPr/>
                <p:nvPr/>
              </p:nvGrpSpPr>
              <p:grpSpPr>
                <a:xfrm>
                  <a:off x="7692414" y="4752147"/>
                  <a:ext cx="459616" cy="459616"/>
                  <a:chOff x="7692414" y="4752147"/>
                  <a:chExt cx="459616" cy="459616"/>
                </a:xfrm>
              </p:grpSpPr>
              <p:sp>
                <p:nvSpPr>
                  <p:cNvPr id="44" name="Oval 60">
                    <a:extLst>
                      <a:ext uri="{FF2B5EF4-FFF2-40B4-BE49-F238E27FC236}">
                        <a16:creationId xmlns:a16="http://schemas.microsoft.com/office/drawing/2014/main" id="{F88362FB-FE22-48B9-B71D-14FF6B390031}"/>
                      </a:ext>
                    </a:extLst>
                  </p:cNvPr>
                  <p:cNvSpPr/>
                  <p:nvPr/>
                </p:nvSpPr>
                <p:spPr>
                  <a:xfrm>
                    <a:off x="7692414" y="4752147"/>
                    <a:ext cx="459616" cy="459616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atin typeface="Montserrat ExtraBold" panose="00000900000000000000" pitchFamily="50" charset="0"/>
                    </a:endParaRPr>
                  </a:p>
                </p:txBody>
              </p:sp>
              <p:sp>
                <p:nvSpPr>
                  <p:cNvPr id="45" name="Shape 3887">
                    <a:extLst>
                      <a:ext uri="{FF2B5EF4-FFF2-40B4-BE49-F238E27FC236}">
                        <a16:creationId xmlns:a16="http://schemas.microsoft.com/office/drawing/2014/main" id="{AC593180-10F4-44A3-AC48-FACB8D7E53F9}"/>
                      </a:ext>
                    </a:extLst>
                  </p:cNvPr>
                  <p:cNvSpPr/>
                  <p:nvPr/>
                </p:nvSpPr>
                <p:spPr>
                  <a:xfrm>
                    <a:off x="7798044" y="4824759"/>
                    <a:ext cx="228300" cy="279033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9600" y="8836"/>
                        </a:moveTo>
                        <a:cubicBezTo>
                          <a:pt x="9600" y="8295"/>
                          <a:pt x="10138" y="7855"/>
                          <a:pt x="10800" y="7855"/>
                        </a:cubicBezTo>
                        <a:cubicBezTo>
                          <a:pt x="11462" y="7855"/>
                          <a:pt x="12000" y="8295"/>
                          <a:pt x="12000" y="8836"/>
                        </a:cubicBezTo>
                        <a:cubicBezTo>
                          <a:pt x="12000" y="9378"/>
                          <a:pt x="11462" y="9818"/>
                          <a:pt x="10800" y="9818"/>
                        </a:cubicBezTo>
                        <a:cubicBezTo>
                          <a:pt x="10138" y="9818"/>
                          <a:pt x="9600" y="9378"/>
                          <a:pt x="9600" y="8836"/>
                        </a:cubicBezTo>
                        <a:moveTo>
                          <a:pt x="13200" y="8836"/>
                        </a:moveTo>
                        <a:cubicBezTo>
                          <a:pt x="13200" y="7752"/>
                          <a:pt x="12125" y="6873"/>
                          <a:pt x="10800" y="6873"/>
                        </a:cubicBezTo>
                        <a:cubicBezTo>
                          <a:pt x="9475" y="6873"/>
                          <a:pt x="8400" y="7752"/>
                          <a:pt x="8400" y="8836"/>
                        </a:cubicBezTo>
                        <a:cubicBezTo>
                          <a:pt x="8400" y="9921"/>
                          <a:pt x="9475" y="10800"/>
                          <a:pt x="10800" y="10800"/>
                        </a:cubicBezTo>
                        <a:cubicBezTo>
                          <a:pt x="12125" y="10800"/>
                          <a:pt x="13200" y="9921"/>
                          <a:pt x="13200" y="8836"/>
                        </a:cubicBezTo>
                        <a:moveTo>
                          <a:pt x="17400" y="8836"/>
                        </a:moveTo>
                        <a:cubicBezTo>
                          <a:pt x="17400" y="5854"/>
                          <a:pt x="14445" y="3436"/>
                          <a:pt x="10800" y="3436"/>
                        </a:cubicBezTo>
                        <a:cubicBezTo>
                          <a:pt x="7155" y="3436"/>
                          <a:pt x="4200" y="5854"/>
                          <a:pt x="4200" y="8836"/>
                        </a:cubicBezTo>
                        <a:cubicBezTo>
                          <a:pt x="4200" y="10437"/>
                          <a:pt x="5056" y="11870"/>
                          <a:pt x="6408" y="12860"/>
                        </a:cubicBezTo>
                        <a:cubicBezTo>
                          <a:pt x="6570" y="12537"/>
                          <a:pt x="6778" y="12249"/>
                          <a:pt x="7035" y="12000"/>
                        </a:cubicBezTo>
                        <a:cubicBezTo>
                          <a:pt x="6028" y="11198"/>
                          <a:pt x="5400" y="10078"/>
                          <a:pt x="5400" y="8836"/>
                        </a:cubicBezTo>
                        <a:cubicBezTo>
                          <a:pt x="5400" y="6396"/>
                          <a:pt x="7818" y="4418"/>
                          <a:pt x="10800" y="4418"/>
                        </a:cubicBezTo>
                        <a:cubicBezTo>
                          <a:pt x="13782" y="4418"/>
                          <a:pt x="16200" y="6396"/>
                          <a:pt x="16200" y="8836"/>
                        </a:cubicBezTo>
                        <a:cubicBezTo>
                          <a:pt x="16200" y="10094"/>
                          <a:pt x="15555" y="11226"/>
                          <a:pt x="14524" y="12030"/>
                        </a:cubicBezTo>
                        <a:cubicBezTo>
                          <a:pt x="14780" y="12280"/>
                          <a:pt x="14988" y="12568"/>
                          <a:pt x="15154" y="12887"/>
                        </a:cubicBezTo>
                        <a:cubicBezTo>
                          <a:pt x="16528" y="11898"/>
                          <a:pt x="17400" y="10452"/>
                          <a:pt x="17400" y="8836"/>
                        </a:cubicBezTo>
                        <a:moveTo>
                          <a:pt x="10800" y="0"/>
                        </a:moveTo>
                        <a:cubicBezTo>
                          <a:pt x="4835" y="0"/>
                          <a:pt x="0" y="3957"/>
                          <a:pt x="0" y="8836"/>
                        </a:cubicBezTo>
                        <a:cubicBezTo>
                          <a:pt x="0" y="12363"/>
                          <a:pt x="2531" y="15397"/>
                          <a:pt x="6181" y="16816"/>
                        </a:cubicBezTo>
                        <a:cubicBezTo>
                          <a:pt x="6125" y="16401"/>
                          <a:pt x="6080" y="16009"/>
                          <a:pt x="6049" y="15656"/>
                        </a:cubicBezTo>
                        <a:cubicBezTo>
                          <a:pt x="3155" y="14303"/>
                          <a:pt x="1200" y="11759"/>
                          <a:pt x="1200" y="8836"/>
                        </a:cubicBezTo>
                        <a:cubicBezTo>
                          <a:pt x="1200" y="4499"/>
                          <a:pt x="5498" y="982"/>
                          <a:pt x="10800" y="982"/>
                        </a:cubicBezTo>
                        <a:cubicBezTo>
                          <a:pt x="16102" y="982"/>
                          <a:pt x="20400" y="4499"/>
                          <a:pt x="20400" y="8836"/>
                        </a:cubicBezTo>
                        <a:cubicBezTo>
                          <a:pt x="20400" y="11756"/>
                          <a:pt x="18449" y="14298"/>
                          <a:pt x="15560" y="15652"/>
                        </a:cubicBezTo>
                        <a:cubicBezTo>
                          <a:pt x="15532" y="16000"/>
                          <a:pt x="15490" y="16392"/>
                          <a:pt x="15434" y="16810"/>
                        </a:cubicBezTo>
                        <a:cubicBezTo>
                          <a:pt x="19076" y="15390"/>
                          <a:pt x="21600" y="12358"/>
                          <a:pt x="21600" y="8836"/>
                        </a:cubicBezTo>
                        <a:cubicBezTo>
                          <a:pt x="21600" y="3957"/>
                          <a:pt x="16765" y="0"/>
                          <a:pt x="10800" y="0"/>
                        </a:cubicBezTo>
                        <a:moveTo>
                          <a:pt x="12127" y="20179"/>
                        </a:moveTo>
                        <a:cubicBezTo>
                          <a:pt x="11972" y="20432"/>
                          <a:pt x="11842" y="20560"/>
                          <a:pt x="11770" y="20618"/>
                        </a:cubicBezTo>
                        <a:lnTo>
                          <a:pt x="9830" y="20618"/>
                        </a:lnTo>
                        <a:cubicBezTo>
                          <a:pt x="9758" y="20560"/>
                          <a:pt x="9628" y="20432"/>
                          <a:pt x="9473" y="20179"/>
                        </a:cubicBezTo>
                        <a:cubicBezTo>
                          <a:pt x="9032" y="19457"/>
                          <a:pt x="8400" y="16247"/>
                          <a:pt x="8400" y="14727"/>
                        </a:cubicBezTo>
                        <a:cubicBezTo>
                          <a:pt x="8400" y="13278"/>
                          <a:pt x="9028" y="12764"/>
                          <a:pt x="10800" y="12764"/>
                        </a:cubicBezTo>
                        <a:cubicBezTo>
                          <a:pt x="12572" y="12764"/>
                          <a:pt x="13200" y="13278"/>
                          <a:pt x="13200" y="14727"/>
                        </a:cubicBezTo>
                        <a:cubicBezTo>
                          <a:pt x="13200" y="16247"/>
                          <a:pt x="12568" y="19457"/>
                          <a:pt x="12127" y="20179"/>
                        </a:cubicBezTo>
                        <a:moveTo>
                          <a:pt x="10800" y="11782"/>
                        </a:moveTo>
                        <a:cubicBezTo>
                          <a:pt x="7800" y="11782"/>
                          <a:pt x="7200" y="13255"/>
                          <a:pt x="7200" y="14727"/>
                        </a:cubicBezTo>
                        <a:cubicBezTo>
                          <a:pt x="7200" y="16200"/>
                          <a:pt x="7800" y="19636"/>
                          <a:pt x="8400" y="20618"/>
                        </a:cubicBezTo>
                        <a:cubicBezTo>
                          <a:pt x="9000" y="21600"/>
                          <a:pt x="9600" y="21600"/>
                          <a:pt x="9600" y="21600"/>
                        </a:cubicBezTo>
                        <a:lnTo>
                          <a:pt x="12000" y="21600"/>
                        </a:lnTo>
                        <a:cubicBezTo>
                          <a:pt x="12000" y="21600"/>
                          <a:pt x="12600" y="21600"/>
                          <a:pt x="13200" y="20618"/>
                        </a:cubicBezTo>
                        <a:cubicBezTo>
                          <a:pt x="13800" y="19636"/>
                          <a:pt x="14400" y="16200"/>
                          <a:pt x="14400" y="14727"/>
                        </a:cubicBezTo>
                        <a:cubicBezTo>
                          <a:pt x="14400" y="13255"/>
                          <a:pt x="13800" y="11782"/>
                          <a:pt x="10800" y="11782"/>
                        </a:cubicBezTo>
                      </a:path>
                    </a:pathLst>
                  </a:custGeom>
                  <a:solidFill>
                    <a:schemeClr val="bg1"/>
                  </a:solidFill>
                  <a:ln w="12700">
                    <a:miter lim="400000"/>
                  </a:ln>
                </p:spPr>
                <p:txBody>
                  <a:bodyPr lIns="38100" tIns="38100" rIns="38100" bIns="38100" anchor="ctr"/>
                  <a:lstStyle/>
                  <a:p>
                    <a:endParaRPr>
                      <a:solidFill>
                        <a:prstClr val="black"/>
                      </a:solidFill>
                    </a:endParaRPr>
                  </a:p>
                </p:txBody>
              </p:sp>
            </p:grpSp>
          </p:grpSp>
          <p:grpSp>
            <p:nvGrpSpPr>
              <p:cNvPr id="18" name="Group 95">
                <a:extLst>
                  <a:ext uri="{FF2B5EF4-FFF2-40B4-BE49-F238E27FC236}">
                    <a16:creationId xmlns:a16="http://schemas.microsoft.com/office/drawing/2014/main" id="{00E42B68-35E3-40E6-A2B0-020CE79D8D6D}"/>
                  </a:ext>
                </a:extLst>
              </p:cNvPr>
              <p:cNvGrpSpPr/>
              <p:nvPr/>
            </p:nvGrpSpPr>
            <p:grpSpPr>
              <a:xfrm>
                <a:off x="838397" y="1656084"/>
                <a:ext cx="3093691" cy="3811269"/>
                <a:chOff x="838397" y="1656084"/>
                <a:chExt cx="3093691" cy="3811269"/>
              </a:xfrm>
            </p:grpSpPr>
            <p:grpSp>
              <p:nvGrpSpPr>
                <p:cNvPr id="20" name="Group 64">
                  <a:extLst>
                    <a:ext uri="{FF2B5EF4-FFF2-40B4-BE49-F238E27FC236}">
                      <a16:creationId xmlns:a16="http://schemas.microsoft.com/office/drawing/2014/main" id="{B65BFA09-7655-462A-B014-A1016158C46C}"/>
                    </a:ext>
                  </a:extLst>
                </p:cNvPr>
                <p:cNvGrpSpPr/>
                <p:nvPr/>
              </p:nvGrpSpPr>
              <p:grpSpPr>
                <a:xfrm>
                  <a:off x="1481091" y="1656084"/>
                  <a:ext cx="2303920" cy="861195"/>
                  <a:chOff x="2161446" y="4703872"/>
                  <a:chExt cx="2303920" cy="861195"/>
                </a:xfrm>
              </p:grpSpPr>
              <p:sp>
                <p:nvSpPr>
                  <p:cNvPr id="36" name="Rectangle 62">
                    <a:extLst>
                      <a:ext uri="{FF2B5EF4-FFF2-40B4-BE49-F238E27FC236}">
                        <a16:creationId xmlns:a16="http://schemas.microsoft.com/office/drawing/2014/main" id="{3A441A15-3D3D-47DF-BA93-AB856E384D36}"/>
                      </a:ext>
                    </a:extLst>
                  </p:cNvPr>
                  <p:cNvSpPr/>
                  <p:nvPr/>
                </p:nvSpPr>
                <p:spPr>
                  <a:xfrm>
                    <a:off x="2161446" y="5005493"/>
                    <a:ext cx="2303920" cy="559574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dirty="0">
                        <a:solidFill>
                          <a:schemeClr val="tx2">
                            <a:lumMod val="75000"/>
                          </a:schemeClr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Каждый клуб создает свой профиль на нашей цифровой платформе.</a:t>
                    </a:r>
                    <a:endParaRPr lang="en-US" dirty="0">
                      <a:solidFill>
                        <a:schemeClr val="tx2">
                          <a:lumMod val="7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7" name="Rectangle 63">
                    <a:extLst>
                      <a:ext uri="{FF2B5EF4-FFF2-40B4-BE49-F238E27FC236}">
                        <a16:creationId xmlns:a16="http://schemas.microsoft.com/office/drawing/2014/main" id="{3231F0C8-8EF1-4A96-B4E5-0A67C5DCBF41}"/>
                      </a:ext>
                    </a:extLst>
                  </p:cNvPr>
                  <p:cNvSpPr/>
                  <p:nvPr/>
                </p:nvSpPr>
                <p:spPr>
                  <a:xfrm>
                    <a:off x="2169287" y="4703872"/>
                    <a:ext cx="1822284" cy="248700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sz="2400" b="1" dirty="0">
                        <a:solidFill>
                          <a:schemeClr val="accent1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Регистрация</a:t>
                    </a:r>
                    <a:endParaRPr lang="en-US" sz="2000" b="1" dirty="0">
                      <a:solidFill>
                        <a:schemeClr val="accent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21" name="Group 65">
                  <a:extLst>
                    <a:ext uri="{FF2B5EF4-FFF2-40B4-BE49-F238E27FC236}">
                      <a16:creationId xmlns:a16="http://schemas.microsoft.com/office/drawing/2014/main" id="{F0001CC4-9B83-4D20-9047-AF3A76B4C0D9}"/>
                    </a:ext>
                  </a:extLst>
                </p:cNvPr>
                <p:cNvGrpSpPr/>
                <p:nvPr/>
              </p:nvGrpSpPr>
              <p:grpSpPr>
                <a:xfrm>
                  <a:off x="1452857" y="2885108"/>
                  <a:ext cx="2021338" cy="880196"/>
                  <a:chOff x="2133212" y="4485485"/>
                  <a:chExt cx="2021338" cy="880196"/>
                </a:xfrm>
              </p:grpSpPr>
              <p:sp>
                <p:nvSpPr>
                  <p:cNvPr id="34" name="Rectangle 66">
                    <a:extLst>
                      <a:ext uri="{FF2B5EF4-FFF2-40B4-BE49-F238E27FC236}">
                        <a16:creationId xmlns:a16="http://schemas.microsoft.com/office/drawing/2014/main" id="{932F9525-CBEB-42FF-B5A5-DDDBAB63BA24}"/>
                      </a:ext>
                    </a:extLst>
                  </p:cNvPr>
                  <p:cNvSpPr/>
                  <p:nvPr/>
                </p:nvSpPr>
                <p:spPr>
                  <a:xfrm>
                    <a:off x="2133212" y="4806107"/>
                    <a:ext cx="2021338" cy="559574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dirty="0">
                        <a:solidFill>
                          <a:schemeClr val="tx2">
                            <a:lumMod val="75000"/>
                          </a:schemeClr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Формируется </a:t>
                    </a:r>
                    <a:r>
                      <a:rPr lang="en-US" dirty="0">
                        <a:solidFill>
                          <a:schemeClr val="tx2">
                            <a:lumMod val="75000"/>
                          </a:schemeClr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Digital Rating </a:t>
                    </a:r>
                    <a:r>
                      <a:rPr lang="ru-RU" dirty="0">
                        <a:solidFill>
                          <a:schemeClr val="tx2">
                            <a:lumMod val="75000"/>
                          </a:schemeClr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каждого клуба на основе их активности и достижений.</a:t>
                    </a:r>
                    <a:endParaRPr lang="en-US" dirty="0">
                      <a:solidFill>
                        <a:schemeClr val="tx2">
                          <a:lumMod val="7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5" name="Rectangle 67">
                    <a:extLst>
                      <a:ext uri="{FF2B5EF4-FFF2-40B4-BE49-F238E27FC236}">
                        <a16:creationId xmlns:a16="http://schemas.microsoft.com/office/drawing/2014/main" id="{DA0F9785-D2A2-49A7-A2ED-81A4D2DBF2E8}"/>
                      </a:ext>
                    </a:extLst>
                  </p:cNvPr>
                  <p:cNvSpPr/>
                  <p:nvPr/>
                </p:nvSpPr>
                <p:spPr>
                  <a:xfrm>
                    <a:off x="2169287" y="4485485"/>
                    <a:ext cx="1822284" cy="248700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Рейтинг</a:t>
                    </a:r>
                    <a:endParaRPr lang="en-US" sz="1600" b="1" dirty="0">
                      <a:solidFill>
                        <a:schemeClr val="tx2">
                          <a:lumMod val="50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22" name="Group 68">
                  <a:extLst>
                    <a:ext uri="{FF2B5EF4-FFF2-40B4-BE49-F238E27FC236}">
                      <a16:creationId xmlns:a16="http://schemas.microsoft.com/office/drawing/2014/main" id="{1FE47051-F9D0-455B-806B-17A5B17EC7F2}"/>
                    </a:ext>
                  </a:extLst>
                </p:cNvPr>
                <p:cNvGrpSpPr/>
                <p:nvPr/>
              </p:nvGrpSpPr>
              <p:grpSpPr>
                <a:xfrm>
                  <a:off x="1488931" y="4630738"/>
                  <a:ext cx="2443157" cy="836615"/>
                  <a:chOff x="2169286" y="4703872"/>
                  <a:chExt cx="2443157" cy="836615"/>
                </a:xfrm>
              </p:grpSpPr>
              <p:sp>
                <p:nvSpPr>
                  <p:cNvPr id="32" name="Rectangle 69">
                    <a:extLst>
                      <a:ext uri="{FF2B5EF4-FFF2-40B4-BE49-F238E27FC236}">
                        <a16:creationId xmlns:a16="http://schemas.microsoft.com/office/drawing/2014/main" id="{8ADDF38C-0309-489B-BF9C-592CEEBF15F8}"/>
                      </a:ext>
                    </a:extLst>
                  </p:cNvPr>
                  <p:cNvSpPr/>
                  <p:nvPr/>
                </p:nvSpPr>
                <p:spPr>
                  <a:xfrm>
                    <a:off x="2169286" y="4980912"/>
                    <a:ext cx="2443157" cy="559575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dirty="0">
                        <a:solidFill>
                          <a:schemeClr val="tx2">
                            <a:lumMod val="75000"/>
                          </a:schemeClr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Достижения каждого клуба становятся видимыми в едином цифровом пространстве.</a:t>
                    </a:r>
                    <a:endParaRPr lang="en-US" dirty="0">
                      <a:solidFill>
                        <a:schemeClr val="tx2">
                          <a:lumMod val="7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3" name="Rectangle 70">
                    <a:extLst>
                      <a:ext uri="{FF2B5EF4-FFF2-40B4-BE49-F238E27FC236}">
                        <a16:creationId xmlns:a16="http://schemas.microsoft.com/office/drawing/2014/main" id="{9302022C-015A-4DEE-B80E-77DCAB708C08}"/>
                      </a:ext>
                    </a:extLst>
                  </p:cNvPr>
                  <p:cNvSpPr/>
                  <p:nvPr/>
                </p:nvSpPr>
                <p:spPr>
                  <a:xfrm>
                    <a:off x="2169287" y="4703872"/>
                    <a:ext cx="1822284" cy="248700"/>
                  </a:xfrm>
                  <a:prstGeom prst="rect">
                    <a:avLst/>
                  </a:prstGeom>
                </p:spPr>
                <p:txBody>
                  <a:bodyPr wrap="square" lIns="0" tIns="0" rIns="0" bIns="0">
                    <a:spAutoFit/>
                  </a:bodyPr>
                  <a:lstStyle/>
                  <a:p>
                    <a:r>
                      <a:rPr lang="ru-RU" sz="2400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a:t>Публикация</a:t>
                    </a:r>
                    <a:endParaRPr lang="en-US" sz="1600" b="1" dirty="0">
                      <a:solidFill>
                        <a:schemeClr val="accent1">
                          <a:lumMod val="75000"/>
                        </a:schemeClr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23" name="Group 86">
                  <a:extLst>
                    <a:ext uri="{FF2B5EF4-FFF2-40B4-BE49-F238E27FC236}">
                      <a16:creationId xmlns:a16="http://schemas.microsoft.com/office/drawing/2014/main" id="{6F3F71A6-3876-4E92-9C70-E7F9F081AE86}"/>
                    </a:ext>
                  </a:extLst>
                </p:cNvPr>
                <p:cNvGrpSpPr/>
                <p:nvPr/>
              </p:nvGrpSpPr>
              <p:grpSpPr>
                <a:xfrm>
                  <a:off x="838397" y="1780239"/>
                  <a:ext cx="459616" cy="459616"/>
                  <a:chOff x="838397" y="1780239"/>
                  <a:chExt cx="459616" cy="459616"/>
                </a:xfrm>
              </p:grpSpPr>
              <p:sp>
                <p:nvSpPr>
                  <p:cNvPr id="30" name="Oval 57">
                    <a:extLst>
                      <a:ext uri="{FF2B5EF4-FFF2-40B4-BE49-F238E27FC236}">
                        <a16:creationId xmlns:a16="http://schemas.microsoft.com/office/drawing/2014/main" id="{A753D82C-A724-42BC-939D-CC34AA796282}"/>
                      </a:ext>
                    </a:extLst>
                  </p:cNvPr>
                  <p:cNvSpPr/>
                  <p:nvPr/>
                </p:nvSpPr>
                <p:spPr>
                  <a:xfrm>
                    <a:off x="838397" y="1780239"/>
                    <a:ext cx="459616" cy="459616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atin typeface="Montserrat ExtraBold" panose="00000900000000000000" pitchFamily="50" charset="0"/>
                    </a:endParaRPr>
                  </a:p>
                </p:txBody>
              </p:sp>
              <p:sp>
                <p:nvSpPr>
                  <p:cNvPr id="31" name="Shape 3876">
                    <a:extLst>
                      <a:ext uri="{FF2B5EF4-FFF2-40B4-BE49-F238E27FC236}">
                        <a16:creationId xmlns:a16="http://schemas.microsoft.com/office/drawing/2014/main" id="{7DE3F86F-8E57-4773-8258-1795CB86F8B7}"/>
                      </a:ext>
                    </a:extLst>
                  </p:cNvPr>
                  <p:cNvSpPr/>
                  <p:nvPr/>
                </p:nvSpPr>
                <p:spPr>
                  <a:xfrm>
                    <a:off x="928689" y="1870531"/>
                    <a:ext cx="279033" cy="279033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20618" y="11782"/>
                        </a:moveTo>
                        <a:lnTo>
                          <a:pt x="982" y="11782"/>
                        </a:lnTo>
                        <a:lnTo>
                          <a:pt x="982" y="6873"/>
                        </a:lnTo>
                        <a:lnTo>
                          <a:pt x="6906" y="6873"/>
                        </a:lnTo>
                        <a:cubicBezTo>
                          <a:pt x="7149" y="8810"/>
                          <a:pt x="8798" y="10309"/>
                          <a:pt x="10800" y="10309"/>
                        </a:cubicBezTo>
                        <a:cubicBezTo>
                          <a:pt x="12802" y="10309"/>
                          <a:pt x="14451" y="8810"/>
                          <a:pt x="14694" y="6873"/>
                        </a:cubicBezTo>
                        <a:lnTo>
                          <a:pt x="20618" y="6873"/>
                        </a:lnTo>
                        <a:cubicBezTo>
                          <a:pt x="20618" y="6873"/>
                          <a:pt x="20618" y="11782"/>
                          <a:pt x="20618" y="11782"/>
                        </a:cubicBezTo>
                        <a:close/>
                        <a:moveTo>
                          <a:pt x="20264" y="14727"/>
                        </a:moveTo>
                        <a:lnTo>
                          <a:pt x="14236" y="14727"/>
                        </a:lnTo>
                        <a:cubicBezTo>
                          <a:pt x="13966" y="14727"/>
                          <a:pt x="13745" y="14948"/>
                          <a:pt x="13745" y="15218"/>
                        </a:cubicBezTo>
                        <a:cubicBezTo>
                          <a:pt x="13745" y="16845"/>
                          <a:pt x="12427" y="18164"/>
                          <a:pt x="10800" y="18164"/>
                        </a:cubicBezTo>
                        <a:cubicBezTo>
                          <a:pt x="9173" y="18164"/>
                          <a:pt x="7855" y="16845"/>
                          <a:pt x="7855" y="15218"/>
                        </a:cubicBezTo>
                        <a:cubicBezTo>
                          <a:pt x="7855" y="14948"/>
                          <a:pt x="7634" y="14727"/>
                          <a:pt x="7364" y="14727"/>
                        </a:cubicBezTo>
                        <a:lnTo>
                          <a:pt x="1337" y="14727"/>
                        </a:lnTo>
                        <a:lnTo>
                          <a:pt x="2682" y="12764"/>
                        </a:lnTo>
                        <a:lnTo>
                          <a:pt x="18918" y="12764"/>
                        </a:lnTo>
                        <a:cubicBezTo>
                          <a:pt x="18918" y="12764"/>
                          <a:pt x="20264" y="14727"/>
                          <a:pt x="20264" y="14727"/>
                        </a:cubicBezTo>
                        <a:close/>
                        <a:moveTo>
                          <a:pt x="20618" y="20618"/>
                        </a:moveTo>
                        <a:lnTo>
                          <a:pt x="982" y="20618"/>
                        </a:lnTo>
                        <a:lnTo>
                          <a:pt x="982" y="15709"/>
                        </a:lnTo>
                        <a:lnTo>
                          <a:pt x="6906" y="15709"/>
                        </a:lnTo>
                        <a:cubicBezTo>
                          <a:pt x="7149" y="17646"/>
                          <a:pt x="8798" y="19145"/>
                          <a:pt x="10800" y="19145"/>
                        </a:cubicBezTo>
                        <a:cubicBezTo>
                          <a:pt x="12802" y="19145"/>
                          <a:pt x="14451" y="17646"/>
                          <a:pt x="14694" y="15709"/>
                        </a:cubicBezTo>
                        <a:lnTo>
                          <a:pt x="20618" y="15709"/>
                        </a:lnTo>
                        <a:cubicBezTo>
                          <a:pt x="20618" y="15709"/>
                          <a:pt x="20618" y="20618"/>
                          <a:pt x="20618" y="20618"/>
                        </a:cubicBezTo>
                        <a:close/>
                        <a:moveTo>
                          <a:pt x="4702" y="982"/>
                        </a:moveTo>
                        <a:lnTo>
                          <a:pt x="16898" y="982"/>
                        </a:lnTo>
                        <a:lnTo>
                          <a:pt x="20264" y="5891"/>
                        </a:lnTo>
                        <a:lnTo>
                          <a:pt x="14236" y="5891"/>
                        </a:lnTo>
                        <a:cubicBezTo>
                          <a:pt x="13966" y="5891"/>
                          <a:pt x="13745" y="6111"/>
                          <a:pt x="13745" y="6382"/>
                        </a:cubicBezTo>
                        <a:cubicBezTo>
                          <a:pt x="13745" y="8009"/>
                          <a:pt x="12427" y="9327"/>
                          <a:pt x="10800" y="9327"/>
                        </a:cubicBezTo>
                        <a:cubicBezTo>
                          <a:pt x="9173" y="9327"/>
                          <a:pt x="7855" y="8009"/>
                          <a:pt x="7855" y="6382"/>
                        </a:cubicBezTo>
                        <a:cubicBezTo>
                          <a:pt x="7855" y="6111"/>
                          <a:pt x="7634" y="5891"/>
                          <a:pt x="7364" y="5891"/>
                        </a:cubicBezTo>
                        <a:lnTo>
                          <a:pt x="1337" y="5891"/>
                        </a:lnTo>
                        <a:cubicBezTo>
                          <a:pt x="1337" y="5891"/>
                          <a:pt x="4702" y="982"/>
                          <a:pt x="4702" y="982"/>
                        </a:cubicBezTo>
                        <a:close/>
                        <a:moveTo>
                          <a:pt x="21600" y="12273"/>
                        </a:moveTo>
                        <a:lnTo>
                          <a:pt x="21600" y="6382"/>
                        </a:lnTo>
                        <a:cubicBezTo>
                          <a:pt x="21600" y="6303"/>
                          <a:pt x="21577" y="6231"/>
                          <a:pt x="21543" y="6165"/>
                        </a:cubicBezTo>
                        <a:lnTo>
                          <a:pt x="21548" y="6162"/>
                        </a:lnTo>
                        <a:lnTo>
                          <a:pt x="17621" y="271"/>
                        </a:lnTo>
                        <a:lnTo>
                          <a:pt x="17616" y="274"/>
                        </a:lnTo>
                        <a:cubicBezTo>
                          <a:pt x="17536" y="113"/>
                          <a:pt x="17374" y="0"/>
                          <a:pt x="17182" y="0"/>
                        </a:cubicBezTo>
                        <a:lnTo>
                          <a:pt x="4418" y="0"/>
                        </a:lnTo>
                        <a:cubicBezTo>
                          <a:pt x="4226" y="0"/>
                          <a:pt x="4064" y="113"/>
                          <a:pt x="3984" y="274"/>
                        </a:cubicBezTo>
                        <a:lnTo>
                          <a:pt x="3979" y="271"/>
                        </a:lnTo>
                        <a:lnTo>
                          <a:pt x="52" y="6162"/>
                        </a:lnTo>
                        <a:lnTo>
                          <a:pt x="57" y="6165"/>
                        </a:lnTo>
                        <a:cubicBezTo>
                          <a:pt x="23" y="6231"/>
                          <a:pt x="0" y="6303"/>
                          <a:pt x="0" y="6382"/>
                        </a:cubicBezTo>
                        <a:lnTo>
                          <a:pt x="0" y="12273"/>
                        </a:lnTo>
                        <a:cubicBezTo>
                          <a:pt x="0" y="12544"/>
                          <a:pt x="220" y="12764"/>
                          <a:pt x="491" y="12764"/>
                        </a:cubicBezTo>
                        <a:lnTo>
                          <a:pt x="1542" y="12764"/>
                        </a:lnTo>
                        <a:lnTo>
                          <a:pt x="52" y="14999"/>
                        </a:lnTo>
                        <a:lnTo>
                          <a:pt x="57" y="15001"/>
                        </a:lnTo>
                        <a:cubicBezTo>
                          <a:pt x="23" y="15068"/>
                          <a:pt x="0" y="15140"/>
                          <a:pt x="0" y="15218"/>
                        </a:cubicBezTo>
                        <a:lnTo>
                          <a:pt x="0" y="21109"/>
                        </a:lnTo>
                        <a:cubicBezTo>
                          <a:pt x="0" y="21380"/>
                          <a:pt x="220" y="21600"/>
                          <a:pt x="491" y="21600"/>
                        </a:cubicBezTo>
                        <a:lnTo>
                          <a:pt x="21109" y="21600"/>
                        </a:lnTo>
                        <a:cubicBezTo>
                          <a:pt x="21380" y="21600"/>
                          <a:pt x="21600" y="21380"/>
                          <a:pt x="21600" y="21109"/>
                        </a:cubicBezTo>
                        <a:lnTo>
                          <a:pt x="21600" y="15218"/>
                        </a:lnTo>
                        <a:cubicBezTo>
                          <a:pt x="21600" y="15140"/>
                          <a:pt x="21577" y="15068"/>
                          <a:pt x="21543" y="15001"/>
                        </a:cubicBezTo>
                        <a:lnTo>
                          <a:pt x="21548" y="14999"/>
                        </a:lnTo>
                        <a:lnTo>
                          <a:pt x="20058" y="12764"/>
                        </a:lnTo>
                        <a:lnTo>
                          <a:pt x="21109" y="12764"/>
                        </a:lnTo>
                        <a:cubicBezTo>
                          <a:pt x="21380" y="12764"/>
                          <a:pt x="21600" y="12544"/>
                          <a:pt x="21600" y="12273"/>
                        </a:cubicBezTo>
                      </a:path>
                    </a:pathLst>
                  </a:custGeom>
                  <a:solidFill>
                    <a:schemeClr val="bg1"/>
                  </a:solidFill>
                  <a:ln w="12700">
                    <a:miter lim="400000"/>
                  </a:ln>
                </p:spPr>
                <p:txBody>
                  <a:bodyPr lIns="38100" tIns="38100" rIns="38100" bIns="38100" anchor="ctr"/>
                  <a:lstStyle/>
                  <a:p>
                    <a:endParaRPr>
                      <a:solidFill>
                        <a:prstClr val="black"/>
                      </a:solidFill>
                    </a:endParaRPr>
                  </a:p>
                </p:txBody>
              </p:sp>
            </p:grpSp>
            <p:grpSp>
              <p:nvGrpSpPr>
                <p:cNvPr id="24" name="Group 88">
                  <a:extLst>
                    <a:ext uri="{FF2B5EF4-FFF2-40B4-BE49-F238E27FC236}">
                      <a16:creationId xmlns:a16="http://schemas.microsoft.com/office/drawing/2014/main" id="{C29C5C0E-1E98-4383-929B-711DBD6BF605}"/>
                    </a:ext>
                  </a:extLst>
                </p:cNvPr>
                <p:cNvGrpSpPr/>
                <p:nvPr/>
              </p:nvGrpSpPr>
              <p:grpSpPr>
                <a:xfrm>
                  <a:off x="838397" y="4754893"/>
                  <a:ext cx="459616" cy="459616"/>
                  <a:chOff x="838397" y="4754893"/>
                  <a:chExt cx="459616" cy="459616"/>
                </a:xfrm>
              </p:grpSpPr>
              <p:sp>
                <p:nvSpPr>
                  <p:cNvPr id="28" name="Oval 54">
                    <a:extLst>
                      <a:ext uri="{FF2B5EF4-FFF2-40B4-BE49-F238E27FC236}">
                        <a16:creationId xmlns:a16="http://schemas.microsoft.com/office/drawing/2014/main" id="{71AE0DFE-A16F-4641-B7AE-1609F56B8031}"/>
                      </a:ext>
                    </a:extLst>
                  </p:cNvPr>
                  <p:cNvSpPr/>
                  <p:nvPr/>
                </p:nvSpPr>
                <p:spPr>
                  <a:xfrm>
                    <a:off x="838397" y="4754893"/>
                    <a:ext cx="459616" cy="459616"/>
                  </a:xfrm>
                  <a:prstGeom prst="ellipse">
                    <a:avLst/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atin typeface="Montserrat ExtraBold" panose="00000900000000000000" pitchFamily="50" charset="0"/>
                    </a:endParaRPr>
                  </a:p>
                </p:txBody>
              </p:sp>
              <p:sp>
                <p:nvSpPr>
                  <p:cNvPr id="29" name="Shape 3891">
                    <a:extLst>
                      <a:ext uri="{FF2B5EF4-FFF2-40B4-BE49-F238E27FC236}">
                        <a16:creationId xmlns:a16="http://schemas.microsoft.com/office/drawing/2014/main" id="{DDE21314-BAED-41DF-ADC5-269FDFB4ED78}"/>
                      </a:ext>
                    </a:extLst>
                  </p:cNvPr>
                  <p:cNvSpPr/>
                  <p:nvPr/>
                </p:nvSpPr>
                <p:spPr>
                  <a:xfrm>
                    <a:off x="928689" y="4845185"/>
                    <a:ext cx="279033" cy="279033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8429" y="14128"/>
                        </a:moveTo>
                        <a:cubicBezTo>
                          <a:pt x="17041" y="13430"/>
                          <a:pt x="15777" y="12523"/>
                          <a:pt x="14684" y="11440"/>
                        </a:cubicBezTo>
                        <a:cubicBezTo>
                          <a:pt x="15214" y="10618"/>
                          <a:pt x="15664" y="9739"/>
                          <a:pt x="16034" y="8820"/>
                        </a:cubicBezTo>
                        <a:cubicBezTo>
                          <a:pt x="16089" y="8826"/>
                          <a:pt x="16143" y="8836"/>
                          <a:pt x="16200" y="8836"/>
                        </a:cubicBezTo>
                        <a:cubicBezTo>
                          <a:pt x="17013" y="8836"/>
                          <a:pt x="17673" y="8178"/>
                          <a:pt x="17673" y="7364"/>
                        </a:cubicBezTo>
                        <a:cubicBezTo>
                          <a:pt x="17673" y="6787"/>
                          <a:pt x="17339" y="6295"/>
                          <a:pt x="16856" y="6052"/>
                        </a:cubicBezTo>
                        <a:cubicBezTo>
                          <a:pt x="17033" y="5170"/>
                          <a:pt x="17144" y="4264"/>
                          <a:pt x="17167" y="3336"/>
                        </a:cubicBezTo>
                        <a:cubicBezTo>
                          <a:pt x="19277" y="5136"/>
                          <a:pt x="20618" y="7809"/>
                          <a:pt x="20618" y="10800"/>
                        </a:cubicBezTo>
                        <a:cubicBezTo>
                          <a:pt x="20618" y="11764"/>
                          <a:pt x="20469" y="12690"/>
                          <a:pt x="20209" y="13568"/>
                        </a:cubicBezTo>
                        <a:cubicBezTo>
                          <a:pt x="19628" y="13783"/>
                          <a:pt x="19034" y="13971"/>
                          <a:pt x="18429" y="14128"/>
                        </a:cubicBezTo>
                        <a:moveTo>
                          <a:pt x="10800" y="20618"/>
                        </a:moveTo>
                        <a:cubicBezTo>
                          <a:pt x="8406" y="20618"/>
                          <a:pt x="6213" y="19759"/>
                          <a:pt x="4509" y="18335"/>
                        </a:cubicBezTo>
                        <a:cubicBezTo>
                          <a:pt x="6552" y="17934"/>
                          <a:pt x="8450" y="17135"/>
                          <a:pt x="10128" y="16031"/>
                        </a:cubicBezTo>
                        <a:cubicBezTo>
                          <a:pt x="10330" y="16136"/>
                          <a:pt x="10556" y="16200"/>
                          <a:pt x="10800" y="16200"/>
                        </a:cubicBezTo>
                        <a:cubicBezTo>
                          <a:pt x="11273" y="16200"/>
                          <a:pt x="11689" y="15974"/>
                          <a:pt x="11959" y="15627"/>
                        </a:cubicBezTo>
                        <a:cubicBezTo>
                          <a:pt x="12547" y="15680"/>
                          <a:pt x="13142" y="15709"/>
                          <a:pt x="13745" y="15709"/>
                        </a:cubicBezTo>
                        <a:cubicBezTo>
                          <a:pt x="15323" y="15709"/>
                          <a:pt x="16852" y="15508"/>
                          <a:pt x="18322" y="15156"/>
                        </a:cubicBezTo>
                        <a:cubicBezTo>
                          <a:pt x="18660" y="15317"/>
                          <a:pt x="18998" y="15480"/>
                          <a:pt x="19350" y="15618"/>
                        </a:cubicBezTo>
                        <a:cubicBezTo>
                          <a:pt x="17665" y="18601"/>
                          <a:pt x="14470" y="20618"/>
                          <a:pt x="10800" y="20618"/>
                        </a:cubicBezTo>
                        <a:moveTo>
                          <a:pt x="3539" y="17393"/>
                        </a:moveTo>
                        <a:cubicBezTo>
                          <a:pt x="3476" y="16840"/>
                          <a:pt x="3436" y="16280"/>
                          <a:pt x="3436" y="15709"/>
                        </a:cubicBezTo>
                        <a:cubicBezTo>
                          <a:pt x="3436" y="14764"/>
                          <a:pt x="3536" y="13842"/>
                          <a:pt x="3707" y="12946"/>
                        </a:cubicBezTo>
                        <a:cubicBezTo>
                          <a:pt x="5455" y="13988"/>
                          <a:pt x="7377" y="14767"/>
                          <a:pt x="9421" y="15227"/>
                        </a:cubicBezTo>
                        <a:cubicBezTo>
                          <a:pt x="9431" y="15254"/>
                          <a:pt x="9436" y="15282"/>
                          <a:pt x="9447" y="15308"/>
                        </a:cubicBezTo>
                        <a:cubicBezTo>
                          <a:pt x="7724" y="16421"/>
                          <a:pt x="5761" y="17193"/>
                          <a:pt x="3643" y="17507"/>
                        </a:cubicBezTo>
                        <a:cubicBezTo>
                          <a:pt x="3608" y="17469"/>
                          <a:pt x="3573" y="17430"/>
                          <a:pt x="3539" y="17393"/>
                        </a:cubicBezTo>
                        <a:moveTo>
                          <a:pt x="3075" y="11369"/>
                        </a:moveTo>
                        <a:cubicBezTo>
                          <a:pt x="2361" y="10869"/>
                          <a:pt x="1683" y="10322"/>
                          <a:pt x="1046" y="9729"/>
                        </a:cubicBezTo>
                        <a:cubicBezTo>
                          <a:pt x="1528" y="5299"/>
                          <a:pt x="4955" y="1762"/>
                          <a:pt x="9331" y="1104"/>
                        </a:cubicBezTo>
                        <a:cubicBezTo>
                          <a:pt x="9335" y="1629"/>
                          <a:pt x="9363" y="2148"/>
                          <a:pt x="9417" y="2660"/>
                        </a:cubicBezTo>
                        <a:cubicBezTo>
                          <a:pt x="8572" y="3227"/>
                          <a:pt x="7787" y="3879"/>
                          <a:pt x="7069" y="4597"/>
                        </a:cubicBezTo>
                        <a:cubicBezTo>
                          <a:pt x="6863" y="4486"/>
                          <a:pt x="6632" y="4418"/>
                          <a:pt x="6382" y="4418"/>
                        </a:cubicBezTo>
                        <a:cubicBezTo>
                          <a:pt x="5569" y="4418"/>
                          <a:pt x="4909" y="5078"/>
                          <a:pt x="4909" y="5891"/>
                        </a:cubicBezTo>
                        <a:cubicBezTo>
                          <a:pt x="4909" y="6236"/>
                          <a:pt x="5033" y="6549"/>
                          <a:pt x="5231" y="6800"/>
                        </a:cubicBezTo>
                        <a:cubicBezTo>
                          <a:pt x="4279" y="8179"/>
                          <a:pt x="3550" y="9719"/>
                          <a:pt x="3075" y="11369"/>
                        </a:cubicBezTo>
                        <a:moveTo>
                          <a:pt x="2466" y="15973"/>
                        </a:moveTo>
                        <a:cubicBezTo>
                          <a:pt x="1563" y="14521"/>
                          <a:pt x="1025" y="12821"/>
                          <a:pt x="989" y="10995"/>
                        </a:cubicBezTo>
                        <a:cubicBezTo>
                          <a:pt x="1570" y="11492"/>
                          <a:pt x="2180" y="11955"/>
                          <a:pt x="2817" y="12383"/>
                        </a:cubicBezTo>
                        <a:cubicBezTo>
                          <a:pt x="2585" y="13456"/>
                          <a:pt x="2455" y="14567"/>
                          <a:pt x="2455" y="15709"/>
                        </a:cubicBezTo>
                        <a:cubicBezTo>
                          <a:pt x="2455" y="15798"/>
                          <a:pt x="2464" y="15885"/>
                          <a:pt x="2466" y="15973"/>
                        </a:cubicBezTo>
                        <a:moveTo>
                          <a:pt x="13428" y="11540"/>
                        </a:moveTo>
                        <a:cubicBezTo>
                          <a:pt x="12907" y="12264"/>
                          <a:pt x="12315" y="12931"/>
                          <a:pt x="11674" y="13548"/>
                        </a:cubicBezTo>
                        <a:cubicBezTo>
                          <a:pt x="11429" y="13366"/>
                          <a:pt x="11129" y="13255"/>
                          <a:pt x="10800" y="13255"/>
                        </a:cubicBezTo>
                        <a:cubicBezTo>
                          <a:pt x="10166" y="13255"/>
                          <a:pt x="9631" y="13657"/>
                          <a:pt x="9423" y="14218"/>
                        </a:cubicBezTo>
                        <a:cubicBezTo>
                          <a:pt x="7455" y="13751"/>
                          <a:pt x="5607" y="12974"/>
                          <a:pt x="3936" y="11937"/>
                        </a:cubicBezTo>
                        <a:cubicBezTo>
                          <a:pt x="4379" y="10266"/>
                          <a:pt x="5100" y="8709"/>
                          <a:pt x="6060" y="7326"/>
                        </a:cubicBezTo>
                        <a:cubicBezTo>
                          <a:pt x="6164" y="7349"/>
                          <a:pt x="6271" y="7364"/>
                          <a:pt x="6382" y="7364"/>
                        </a:cubicBezTo>
                        <a:cubicBezTo>
                          <a:pt x="7195" y="7364"/>
                          <a:pt x="7855" y="6705"/>
                          <a:pt x="7855" y="5891"/>
                        </a:cubicBezTo>
                        <a:cubicBezTo>
                          <a:pt x="7855" y="5688"/>
                          <a:pt x="7813" y="5494"/>
                          <a:pt x="7739" y="5318"/>
                        </a:cubicBezTo>
                        <a:cubicBezTo>
                          <a:pt x="8307" y="4747"/>
                          <a:pt x="8920" y="4221"/>
                          <a:pt x="9575" y="3749"/>
                        </a:cubicBezTo>
                        <a:cubicBezTo>
                          <a:pt x="10104" y="6723"/>
                          <a:pt x="11479" y="9397"/>
                          <a:pt x="13428" y="11540"/>
                        </a:cubicBezTo>
                        <a:moveTo>
                          <a:pt x="10800" y="982"/>
                        </a:moveTo>
                        <a:cubicBezTo>
                          <a:pt x="11347" y="982"/>
                          <a:pt x="11881" y="1038"/>
                          <a:pt x="12403" y="1125"/>
                        </a:cubicBezTo>
                        <a:cubicBezTo>
                          <a:pt x="11696" y="1401"/>
                          <a:pt x="11005" y="1708"/>
                          <a:pt x="10354" y="2082"/>
                        </a:cubicBezTo>
                        <a:cubicBezTo>
                          <a:pt x="10328" y="1726"/>
                          <a:pt x="10311" y="1368"/>
                          <a:pt x="10310" y="1007"/>
                        </a:cubicBezTo>
                        <a:cubicBezTo>
                          <a:pt x="10474" y="999"/>
                          <a:pt x="10635" y="982"/>
                          <a:pt x="10800" y="982"/>
                        </a:cubicBezTo>
                        <a:moveTo>
                          <a:pt x="14120" y="12262"/>
                        </a:moveTo>
                        <a:cubicBezTo>
                          <a:pt x="14982" y="13097"/>
                          <a:pt x="15950" y="13819"/>
                          <a:pt x="16986" y="14440"/>
                        </a:cubicBezTo>
                        <a:cubicBezTo>
                          <a:pt x="15933" y="14626"/>
                          <a:pt x="14852" y="14727"/>
                          <a:pt x="13745" y="14727"/>
                        </a:cubicBezTo>
                        <a:cubicBezTo>
                          <a:pt x="13246" y="14727"/>
                          <a:pt x="12754" y="14702"/>
                          <a:pt x="12265" y="14664"/>
                        </a:cubicBezTo>
                        <a:cubicBezTo>
                          <a:pt x="12259" y="14569"/>
                          <a:pt x="12250" y="14475"/>
                          <a:pt x="12229" y="14386"/>
                        </a:cubicBezTo>
                        <a:cubicBezTo>
                          <a:pt x="12921" y="13737"/>
                          <a:pt x="13555" y="13027"/>
                          <a:pt x="14120" y="12262"/>
                        </a:cubicBezTo>
                        <a:moveTo>
                          <a:pt x="16188" y="2597"/>
                        </a:moveTo>
                        <a:cubicBezTo>
                          <a:pt x="16191" y="2713"/>
                          <a:pt x="16200" y="2828"/>
                          <a:pt x="16200" y="2945"/>
                        </a:cubicBezTo>
                        <a:cubicBezTo>
                          <a:pt x="16200" y="3967"/>
                          <a:pt x="16092" y="4962"/>
                          <a:pt x="15894" y="5924"/>
                        </a:cubicBezTo>
                        <a:cubicBezTo>
                          <a:pt x="15227" y="6065"/>
                          <a:pt x="14727" y="6656"/>
                          <a:pt x="14727" y="7364"/>
                        </a:cubicBezTo>
                        <a:cubicBezTo>
                          <a:pt x="14727" y="7765"/>
                          <a:pt x="14888" y="8128"/>
                          <a:pt x="15149" y="8393"/>
                        </a:cubicBezTo>
                        <a:cubicBezTo>
                          <a:pt x="14827" y="9199"/>
                          <a:pt x="14443" y="9974"/>
                          <a:pt x="13991" y="10701"/>
                        </a:cubicBezTo>
                        <a:cubicBezTo>
                          <a:pt x="12159" y="8620"/>
                          <a:pt x="10894" y="6025"/>
                          <a:pt x="10469" y="3152"/>
                        </a:cubicBezTo>
                        <a:cubicBezTo>
                          <a:pt x="11590" y="2463"/>
                          <a:pt x="12813" y="1934"/>
                          <a:pt x="14106" y="1565"/>
                        </a:cubicBezTo>
                        <a:cubicBezTo>
                          <a:pt x="14844" y="1829"/>
                          <a:pt x="15544" y="2174"/>
                          <a:pt x="16188" y="2597"/>
                        </a:cubicBezTo>
                        <a:moveTo>
                          <a:pt x="10800" y="0"/>
                        </a:moveTo>
                        <a:cubicBezTo>
                          <a:pt x="4835" y="0"/>
                          <a:pt x="0" y="4835"/>
                          <a:pt x="0" y="10800"/>
                        </a:cubicBezTo>
                        <a:cubicBezTo>
                          <a:pt x="0" y="16765"/>
                          <a:pt x="4835" y="21600"/>
                          <a:pt x="10800" y="21600"/>
                        </a:cubicBezTo>
                        <a:cubicBezTo>
                          <a:pt x="16765" y="21600"/>
                          <a:pt x="21600" y="16765"/>
                          <a:pt x="21600" y="10800"/>
                        </a:cubicBezTo>
                        <a:cubicBezTo>
                          <a:pt x="21600" y="4835"/>
                          <a:pt x="16765" y="0"/>
                          <a:pt x="1080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12700">
                    <a:miter lim="400000"/>
                  </a:ln>
                </p:spPr>
                <p:txBody>
                  <a:bodyPr lIns="38100" tIns="38100" rIns="38100" bIns="38100" anchor="ctr"/>
                  <a:lstStyle/>
                  <a:p>
                    <a:endParaRPr>
                      <a:solidFill>
                        <a:prstClr val="black"/>
                      </a:solidFill>
                    </a:endParaRPr>
                  </a:p>
                </p:txBody>
              </p:sp>
            </p:grpSp>
            <p:grpSp>
              <p:nvGrpSpPr>
                <p:cNvPr id="25" name="Group 87">
                  <a:extLst>
                    <a:ext uri="{FF2B5EF4-FFF2-40B4-BE49-F238E27FC236}">
                      <a16:creationId xmlns:a16="http://schemas.microsoft.com/office/drawing/2014/main" id="{EA82AED5-3361-4DEA-B730-08EB03786F89}"/>
                    </a:ext>
                  </a:extLst>
                </p:cNvPr>
                <p:cNvGrpSpPr/>
                <p:nvPr/>
              </p:nvGrpSpPr>
              <p:grpSpPr>
                <a:xfrm>
                  <a:off x="838397" y="3227650"/>
                  <a:ext cx="459616" cy="459616"/>
                  <a:chOff x="838397" y="3227650"/>
                  <a:chExt cx="459616" cy="459616"/>
                </a:xfrm>
              </p:grpSpPr>
              <p:sp>
                <p:nvSpPr>
                  <p:cNvPr id="26" name="Oval 51">
                    <a:extLst>
                      <a:ext uri="{FF2B5EF4-FFF2-40B4-BE49-F238E27FC236}">
                        <a16:creationId xmlns:a16="http://schemas.microsoft.com/office/drawing/2014/main" id="{81CC454C-1B90-45C5-AE9B-101585FB54C8}"/>
                      </a:ext>
                    </a:extLst>
                  </p:cNvPr>
                  <p:cNvSpPr/>
                  <p:nvPr/>
                </p:nvSpPr>
                <p:spPr>
                  <a:xfrm>
                    <a:off x="838397" y="3227650"/>
                    <a:ext cx="459616" cy="459616"/>
                  </a:xfrm>
                  <a:prstGeom prst="ellipse">
                    <a:avLst/>
                  </a:prstGeom>
                  <a:solidFill>
                    <a:schemeClr val="tx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atin typeface="Montserrat ExtraBold" panose="00000900000000000000" pitchFamily="50" charset="0"/>
                    </a:endParaRPr>
                  </a:p>
                </p:txBody>
              </p:sp>
              <p:sp>
                <p:nvSpPr>
                  <p:cNvPr id="27" name="Shape 3892">
                    <a:extLst>
                      <a:ext uri="{FF2B5EF4-FFF2-40B4-BE49-F238E27FC236}">
                        <a16:creationId xmlns:a16="http://schemas.microsoft.com/office/drawing/2014/main" id="{88990433-E03F-4576-9E35-D8C592526600}"/>
                      </a:ext>
                    </a:extLst>
                  </p:cNvPr>
                  <p:cNvSpPr/>
                  <p:nvPr/>
                </p:nvSpPr>
                <p:spPr>
                  <a:xfrm>
                    <a:off x="954055" y="3317942"/>
                    <a:ext cx="228300" cy="279033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0800" y="4909"/>
                        </a:moveTo>
                        <a:cubicBezTo>
                          <a:pt x="5498" y="4909"/>
                          <a:pt x="1200" y="4030"/>
                          <a:pt x="1200" y="2945"/>
                        </a:cubicBezTo>
                        <a:cubicBezTo>
                          <a:pt x="1200" y="1861"/>
                          <a:pt x="5498" y="982"/>
                          <a:pt x="10800" y="982"/>
                        </a:cubicBezTo>
                        <a:cubicBezTo>
                          <a:pt x="16102" y="982"/>
                          <a:pt x="20400" y="1861"/>
                          <a:pt x="20400" y="2945"/>
                        </a:cubicBezTo>
                        <a:cubicBezTo>
                          <a:pt x="20400" y="4030"/>
                          <a:pt x="16102" y="4909"/>
                          <a:pt x="10800" y="4909"/>
                        </a:cubicBezTo>
                        <a:moveTo>
                          <a:pt x="20400" y="6873"/>
                        </a:moveTo>
                        <a:cubicBezTo>
                          <a:pt x="20400" y="7957"/>
                          <a:pt x="16102" y="8836"/>
                          <a:pt x="10800" y="8836"/>
                        </a:cubicBezTo>
                        <a:cubicBezTo>
                          <a:pt x="5498" y="8836"/>
                          <a:pt x="1200" y="7957"/>
                          <a:pt x="1200" y="6873"/>
                        </a:cubicBezTo>
                        <a:lnTo>
                          <a:pt x="1200" y="4292"/>
                        </a:lnTo>
                        <a:cubicBezTo>
                          <a:pt x="2993" y="5241"/>
                          <a:pt x="6615" y="5891"/>
                          <a:pt x="10800" y="5891"/>
                        </a:cubicBezTo>
                        <a:cubicBezTo>
                          <a:pt x="14986" y="5891"/>
                          <a:pt x="18607" y="5241"/>
                          <a:pt x="20400" y="4292"/>
                        </a:cubicBezTo>
                        <a:cubicBezTo>
                          <a:pt x="20400" y="4292"/>
                          <a:pt x="20400" y="6873"/>
                          <a:pt x="20400" y="6873"/>
                        </a:cubicBezTo>
                        <a:close/>
                        <a:moveTo>
                          <a:pt x="10800" y="10800"/>
                        </a:moveTo>
                        <a:cubicBezTo>
                          <a:pt x="5498" y="10800"/>
                          <a:pt x="1200" y="9921"/>
                          <a:pt x="1200" y="8836"/>
                        </a:cubicBezTo>
                        <a:cubicBezTo>
                          <a:pt x="1200" y="8672"/>
                          <a:pt x="1309" y="8514"/>
                          <a:pt x="1494" y="8363"/>
                        </a:cubicBezTo>
                        <a:cubicBezTo>
                          <a:pt x="3370" y="9232"/>
                          <a:pt x="6830" y="9818"/>
                          <a:pt x="10800" y="9818"/>
                        </a:cubicBezTo>
                        <a:cubicBezTo>
                          <a:pt x="14770" y="9818"/>
                          <a:pt x="18230" y="9232"/>
                          <a:pt x="20106" y="8363"/>
                        </a:cubicBezTo>
                        <a:cubicBezTo>
                          <a:pt x="20291" y="8514"/>
                          <a:pt x="20400" y="8672"/>
                          <a:pt x="20400" y="8836"/>
                        </a:cubicBezTo>
                        <a:cubicBezTo>
                          <a:pt x="20400" y="9921"/>
                          <a:pt x="16102" y="10800"/>
                          <a:pt x="10800" y="10800"/>
                        </a:cubicBezTo>
                        <a:moveTo>
                          <a:pt x="20400" y="12764"/>
                        </a:moveTo>
                        <a:cubicBezTo>
                          <a:pt x="20400" y="13848"/>
                          <a:pt x="16102" y="14727"/>
                          <a:pt x="10800" y="14727"/>
                        </a:cubicBezTo>
                        <a:cubicBezTo>
                          <a:pt x="5498" y="14727"/>
                          <a:pt x="1200" y="13848"/>
                          <a:pt x="1200" y="12764"/>
                        </a:cubicBezTo>
                        <a:lnTo>
                          <a:pt x="1200" y="10183"/>
                        </a:lnTo>
                        <a:cubicBezTo>
                          <a:pt x="2993" y="11132"/>
                          <a:pt x="6615" y="11782"/>
                          <a:pt x="10800" y="11782"/>
                        </a:cubicBezTo>
                        <a:cubicBezTo>
                          <a:pt x="14986" y="11782"/>
                          <a:pt x="18607" y="11132"/>
                          <a:pt x="20400" y="10183"/>
                        </a:cubicBezTo>
                        <a:cubicBezTo>
                          <a:pt x="20400" y="10183"/>
                          <a:pt x="20400" y="12764"/>
                          <a:pt x="20400" y="12764"/>
                        </a:cubicBezTo>
                        <a:close/>
                        <a:moveTo>
                          <a:pt x="10800" y="16691"/>
                        </a:moveTo>
                        <a:cubicBezTo>
                          <a:pt x="5498" y="16691"/>
                          <a:pt x="1200" y="15812"/>
                          <a:pt x="1200" y="14727"/>
                        </a:cubicBezTo>
                        <a:cubicBezTo>
                          <a:pt x="1200" y="14563"/>
                          <a:pt x="1309" y="14405"/>
                          <a:pt x="1494" y="14254"/>
                        </a:cubicBezTo>
                        <a:cubicBezTo>
                          <a:pt x="3370" y="15123"/>
                          <a:pt x="6830" y="15709"/>
                          <a:pt x="10800" y="15709"/>
                        </a:cubicBezTo>
                        <a:cubicBezTo>
                          <a:pt x="14770" y="15709"/>
                          <a:pt x="18230" y="15123"/>
                          <a:pt x="20106" y="14254"/>
                        </a:cubicBezTo>
                        <a:cubicBezTo>
                          <a:pt x="20291" y="14405"/>
                          <a:pt x="20400" y="14563"/>
                          <a:pt x="20400" y="14727"/>
                        </a:cubicBezTo>
                        <a:cubicBezTo>
                          <a:pt x="20400" y="15812"/>
                          <a:pt x="16102" y="16691"/>
                          <a:pt x="10800" y="16691"/>
                        </a:cubicBezTo>
                        <a:moveTo>
                          <a:pt x="20400" y="18655"/>
                        </a:moveTo>
                        <a:cubicBezTo>
                          <a:pt x="20400" y="19739"/>
                          <a:pt x="16102" y="20618"/>
                          <a:pt x="10800" y="20618"/>
                        </a:cubicBezTo>
                        <a:cubicBezTo>
                          <a:pt x="5498" y="20618"/>
                          <a:pt x="1200" y="19739"/>
                          <a:pt x="1200" y="18655"/>
                        </a:cubicBezTo>
                        <a:lnTo>
                          <a:pt x="1200" y="16073"/>
                        </a:lnTo>
                        <a:cubicBezTo>
                          <a:pt x="2993" y="17023"/>
                          <a:pt x="6615" y="17673"/>
                          <a:pt x="10800" y="17673"/>
                        </a:cubicBezTo>
                        <a:cubicBezTo>
                          <a:pt x="14986" y="17673"/>
                          <a:pt x="18607" y="17023"/>
                          <a:pt x="20400" y="16073"/>
                        </a:cubicBezTo>
                        <a:cubicBezTo>
                          <a:pt x="20400" y="16073"/>
                          <a:pt x="20400" y="18655"/>
                          <a:pt x="20400" y="18655"/>
                        </a:cubicBezTo>
                        <a:close/>
                        <a:moveTo>
                          <a:pt x="21600" y="2945"/>
                        </a:moveTo>
                        <a:cubicBezTo>
                          <a:pt x="21600" y="1319"/>
                          <a:pt x="16765" y="0"/>
                          <a:pt x="10800" y="0"/>
                        </a:cubicBezTo>
                        <a:cubicBezTo>
                          <a:pt x="4835" y="0"/>
                          <a:pt x="0" y="1319"/>
                          <a:pt x="0" y="2945"/>
                        </a:cubicBezTo>
                        <a:lnTo>
                          <a:pt x="0" y="6873"/>
                        </a:lnTo>
                        <a:cubicBezTo>
                          <a:pt x="0" y="7218"/>
                          <a:pt x="229" y="7548"/>
                          <a:pt x="628" y="7855"/>
                        </a:cubicBezTo>
                        <a:cubicBezTo>
                          <a:pt x="229" y="8162"/>
                          <a:pt x="0" y="8492"/>
                          <a:pt x="0" y="8836"/>
                        </a:cubicBezTo>
                        <a:lnTo>
                          <a:pt x="0" y="12764"/>
                        </a:lnTo>
                        <a:cubicBezTo>
                          <a:pt x="0" y="13109"/>
                          <a:pt x="229" y="13439"/>
                          <a:pt x="628" y="13745"/>
                        </a:cubicBezTo>
                        <a:cubicBezTo>
                          <a:pt x="229" y="14053"/>
                          <a:pt x="0" y="14383"/>
                          <a:pt x="0" y="14727"/>
                        </a:cubicBezTo>
                        <a:lnTo>
                          <a:pt x="0" y="18655"/>
                        </a:lnTo>
                        <a:cubicBezTo>
                          <a:pt x="0" y="20282"/>
                          <a:pt x="4835" y="21600"/>
                          <a:pt x="10800" y="21600"/>
                        </a:cubicBezTo>
                        <a:cubicBezTo>
                          <a:pt x="16765" y="21600"/>
                          <a:pt x="21600" y="20282"/>
                          <a:pt x="21600" y="18655"/>
                        </a:cubicBezTo>
                        <a:lnTo>
                          <a:pt x="21600" y="14727"/>
                        </a:lnTo>
                        <a:cubicBezTo>
                          <a:pt x="21600" y="14383"/>
                          <a:pt x="21371" y="14053"/>
                          <a:pt x="20972" y="13745"/>
                        </a:cubicBezTo>
                        <a:cubicBezTo>
                          <a:pt x="21371" y="13439"/>
                          <a:pt x="21600" y="13109"/>
                          <a:pt x="21600" y="12764"/>
                        </a:cubicBezTo>
                        <a:lnTo>
                          <a:pt x="21600" y="8836"/>
                        </a:lnTo>
                        <a:cubicBezTo>
                          <a:pt x="21600" y="8492"/>
                          <a:pt x="21371" y="8162"/>
                          <a:pt x="20972" y="7855"/>
                        </a:cubicBezTo>
                        <a:cubicBezTo>
                          <a:pt x="21371" y="7548"/>
                          <a:pt x="21600" y="7218"/>
                          <a:pt x="21600" y="6873"/>
                        </a:cubicBezTo>
                        <a:cubicBezTo>
                          <a:pt x="21600" y="6873"/>
                          <a:pt x="21600" y="2945"/>
                          <a:pt x="21600" y="2945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12700">
                    <a:miter lim="400000"/>
                  </a:ln>
                </p:spPr>
                <p:txBody>
                  <a:bodyPr lIns="38100" tIns="38100" rIns="38100" bIns="38100" anchor="ctr"/>
                  <a:lstStyle/>
                  <a:p>
                    <a:endParaRPr>
                      <a:solidFill>
                        <a:prstClr val="black"/>
                      </a:solidFill>
                    </a:endParaRPr>
                  </a:p>
                </p:txBody>
              </p:sp>
            </p:grpSp>
          </p:grpSp>
          <p:sp>
            <p:nvSpPr>
              <p:cNvPr id="19" name="Rectangle 92">
                <a:extLst>
                  <a:ext uri="{FF2B5EF4-FFF2-40B4-BE49-F238E27FC236}">
                    <a16:creationId xmlns:a16="http://schemas.microsoft.com/office/drawing/2014/main" id="{E31922BB-02E8-426D-9F4D-E9937EE5F90E}"/>
                  </a:ext>
                </a:extLst>
              </p:cNvPr>
              <p:cNvSpPr/>
              <p:nvPr/>
            </p:nvSpPr>
            <p:spPr>
              <a:xfrm>
                <a:off x="2731576" y="504541"/>
                <a:ext cx="18473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en-IN" sz="3200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p:grpSp>
        <p:sp>
          <p:nvSpPr>
            <p:cNvPr id="15" name="Google Shape;9258;p73">
              <a:extLst>
                <a:ext uri="{FF2B5EF4-FFF2-40B4-BE49-F238E27FC236}">
                  <a16:creationId xmlns:a16="http://schemas.microsoft.com/office/drawing/2014/main" id="{CD2DD4A4-AB68-44C4-A66A-184D4CC9AD77}"/>
                </a:ext>
              </a:extLst>
            </p:cNvPr>
            <p:cNvSpPr/>
            <p:nvPr/>
          </p:nvSpPr>
          <p:spPr>
            <a:xfrm>
              <a:off x="5328026" y="3994987"/>
              <a:ext cx="408747" cy="241464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2" name="TextBox 13">
            <a:extLst>
              <a:ext uri="{FF2B5EF4-FFF2-40B4-BE49-F238E27FC236}">
                <a16:creationId xmlns:a16="http://schemas.microsoft.com/office/drawing/2014/main" id="{68D37876-6844-461F-BE6C-A4EB2A9C66A3}"/>
              </a:ext>
            </a:extLst>
          </p:cNvPr>
          <p:cNvSpPr txBox="1"/>
          <p:nvPr/>
        </p:nvSpPr>
        <p:spPr>
          <a:xfrm>
            <a:off x="5086169" y="1007552"/>
            <a:ext cx="7605932" cy="91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ru-RU" sz="5600" b="1" dirty="0">
                <a:solidFill>
                  <a:srgbClr val="0054C5"/>
                </a:solidFill>
                <a:latin typeface="Cambria" panose="02040503050406030204" pitchFamily="18" charset="0"/>
                <a:ea typeface="Cambria" panose="02040503050406030204" pitchFamily="18" charset="0"/>
                <a:cs typeface="Cerebri Bold"/>
                <a:sym typeface="Cerebri Bold"/>
              </a:rPr>
              <a:t>Название слайда</a:t>
            </a:r>
            <a:endParaRPr lang="en-US" sz="5600" b="1" dirty="0">
              <a:solidFill>
                <a:srgbClr val="0054C5"/>
              </a:solidFill>
              <a:latin typeface="Cambria" panose="02040503050406030204" pitchFamily="18" charset="0"/>
              <a:ea typeface="Cambria" panose="02040503050406030204" pitchFamily="18" charset="0"/>
              <a:cs typeface="Cerebri Bold"/>
              <a:sym typeface="Cerebri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3176005" y="-4699356"/>
            <a:ext cx="13744635" cy="8229600"/>
          </a:xfrm>
          <a:custGeom>
            <a:avLst/>
            <a:gdLst/>
            <a:ahLst/>
            <a:cxnLst/>
            <a:rect l="l" t="t" r="r" b="b"/>
            <a:pathLst>
              <a:path w="13744635" h="8229600">
                <a:moveTo>
                  <a:pt x="13744635" y="0"/>
                </a:moveTo>
                <a:lnTo>
                  <a:pt x="0" y="0"/>
                </a:lnTo>
                <a:lnTo>
                  <a:pt x="0" y="8229600"/>
                </a:lnTo>
                <a:lnTo>
                  <a:pt x="13744635" y="8229600"/>
                </a:lnTo>
                <a:lnTo>
                  <a:pt x="1374463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2487" y="5364528"/>
            <a:ext cx="9648774" cy="8229600"/>
          </a:xfrm>
          <a:custGeom>
            <a:avLst/>
            <a:gdLst/>
            <a:ahLst/>
            <a:cxnLst/>
            <a:rect l="l" t="t" r="r" b="b"/>
            <a:pathLst>
              <a:path w="9648774" h="8229600">
                <a:moveTo>
                  <a:pt x="0" y="0"/>
                </a:moveTo>
                <a:lnTo>
                  <a:pt x="9648773" y="0"/>
                </a:lnTo>
                <a:lnTo>
                  <a:pt x="96487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6801909" y="5914463"/>
            <a:ext cx="9648774" cy="8229600"/>
          </a:xfrm>
          <a:custGeom>
            <a:avLst/>
            <a:gdLst/>
            <a:ahLst/>
            <a:cxnLst/>
            <a:rect l="l" t="t" r="r" b="b"/>
            <a:pathLst>
              <a:path w="9648774" h="8229600">
                <a:moveTo>
                  <a:pt x="0" y="0"/>
                </a:moveTo>
                <a:lnTo>
                  <a:pt x="9648774" y="0"/>
                </a:lnTo>
                <a:lnTo>
                  <a:pt x="96487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4127053" y="622580"/>
            <a:ext cx="10436442" cy="0"/>
          </a:xfrm>
          <a:prstGeom prst="line">
            <a:avLst/>
          </a:prstGeom>
          <a:ln w="19050" cap="flat">
            <a:solidFill>
              <a:srgbClr val="39352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4563495" y="451448"/>
            <a:ext cx="2695805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FEBRUARY 2026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51448"/>
            <a:ext cx="3098353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CLUBIT</a:t>
            </a:r>
          </a:p>
        </p:txBody>
      </p:sp>
      <p:sp>
        <p:nvSpPr>
          <p:cNvPr id="28" name="AutoShape 28"/>
          <p:cNvSpPr/>
          <p:nvPr/>
        </p:nvSpPr>
        <p:spPr>
          <a:xfrm flipH="1">
            <a:off x="897373" y="10096500"/>
            <a:ext cx="16230600" cy="0"/>
          </a:xfrm>
          <a:prstGeom prst="line">
            <a:avLst/>
          </a:prstGeom>
          <a:ln w="19050" cap="flat">
            <a:gradFill>
              <a:gsLst>
                <a:gs pos="0">
                  <a:srgbClr val="0054C5">
                    <a:alpha val="100000"/>
                  </a:srgbClr>
                </a:gs>
                <a:gs pos="100000">
                  <a:srgbClr val="90E1E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D35BEB1C-DBBB-4BBD-AC4D-B7F3CF20A0BC}"/>
              </a:ext>
            </a:extLst>
          </p:cNvPr>
          <p:cNvGrpSpPr/>
          <p:nvPr/>
        </p:nvGrpSpPr>
        <p:grpSpPr>
          <a:xfrm>
            <a:off x="796276" y="1516437"/>
            <a:ext cx="16602372" cy="8610597"/>
            <a:chOff x="987171" y="1300884"/>
            <a:chExt cx="9994867" cy="5293816"/>
          </a:xfrm>
        </p:grpSpPr>
        <p:grpSp>
          <p:nvGrpSpPr>
            <p:cNvPr id="30" name="Group 3">
              <a:extLst>
                <a:ext uri="{FF2B5EF4-FFF2-40B4-BE49-F238E27FC236}">
                  <a16:creationId xmlns:a16="http://schemas.microsoft.com/office/drawing/2014/main" id="{1127E012-46D2-4E06-A0DE-ED969AE10AA1}"/>
                </a:ext>
              </a:extLst>
            </p:cNvPr>
            <p:cNvGrpSpPr/>
            <p:nvPr/>
          </p:nvGrpSpPr>
          <p:grpSpPr>
            <a:xfrm>
              <a:off x="1006764" y="1300884"/>
              <a:ext cx="9975274" cy="5108864"/>
              <a:chOff x="609600" y="514350"/>
              <a:chExt cx="10972800" cy="5619751"/>
            </a:xfrm>
          </p:grpSpPr>
          <p:sp>
            <p:nvSpPr>
              <p:cNvPr id="62" name="Rectangle: Rounded Corners 71">
                <a:extLst>
                  <a:ext uri="{FF2B5EF4-FFF2-40B4-BE49-F238E27FC236}">
                    <a16:creationId xmlns:a16="http://schemas.microsoft.com/office/drawing/2014/main" id="{0F29BD6D-225F-4E18-8885-5980F7F73E27}"/>
                  </a:ext>
                </a:extLst>
              </p:cNvPr>
              <p:cNvSpPr/>
              <p:nvPr/>
            </p:nvSpPr>
            <p:spPr>
              <a:xfrm>
                <a:off x="609600" y="514350"/>
                <a:ext cx="2015412" cy="3886200"/>
              </a:xfrm>
              <a:prstGeom prst="roundRect">
                <a:avLst>
                  <a:gd name="adj" fmla="val 6667"/>
                </a:avLst>
              </a:prstGeom>
              <a:gradFill flip="none" rotWithShape="1">
                <a:gsLst>
                  <a:gs pos="19000">
                    <a:schemeClr val="accent1">
                      <a:alpha val="85000"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Georgia" panose="02040502050405020303" pitchFamily="18" charset="0"/>
                </a:endParaRPr>
              </a:p>
            </p:txBody>
          </p:sp>
          <p:sp>
            <p:nvSpPr>
              <p:cNvPr id="63" name="Rectangle: Rounded Corners 59">
                <a:extLst>
                  <a:ext uri="{FF2B5EF4-FFF2-40B4-BE49-F238E27FC236}">
                    <a16:creationId xmlns:a16="http://schemas.microsoft.com/office/drawing/2014/main" id="{BBD0062F-ACE5-45D9-A0BF-D51591B21090}"/>
                  </a:ext>
                </a:extLst>
              </p:cNvPr>
              <p:cNvSpPr/>
              <p:nvPr/>
            </p:nvSpPr>
            <p:spPr>
              <a:xfrm>
                <a:off x="2848946" y="514350"/>
                <a:ext cx="2015412" cy="1838326"/>
              </a:xfrm>
              <a:prstGeom prst="roundRect">
                <a:avLst>
                  <a:gd name="adj" fmla="val 6667"/>
                </a:avLst>
              </a:prstGeom>
              <a:gradFill flip="none" rotWithShape="1">
                <a:gsLst>
                  <a:gs pos="19000">
                    <a:schemeClr val="accent1">
                      <a:alpha val="85000"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Georgia" panose="02040502050405020303" pitchFamily="18" charset="0"/>
                </a:endParaRPr>
              </a:p>
            </p:txBody>
          </p:sp>
          <p:sp>
            <p:nvSpPr>
              <p:cNvPr id="64" name="Rectangle: Rounded Corners 54">
                <a:extLst>
                  <a:ext uri="{FF2B5EF4-FFF2-40B4-BE49-F238E27FC236}">
                    <a16:creationId xmlns:a16="http://schemas.microsoft.com/office/drawing/2014/main" id="{D85D8DA6-FF8F-4324-8991-2E333DB2E8B5}"/>
                  </a:ext>
                </a:extLst>
              </p:cNvPr>
              <p:cNvSpPr/>
              <p:nvPr/>
            </p:nvSpPr>
            <p:spPr>
              <a:xfrm>
                <a:off x="2848947" y="2562226"/>
                <a:ext cx="2015412" cy="1838326"/>
              </a:xfrm>
              <a:prstGeom prst="roundRect">
                <a:avLst>
                  <a:gd name="adj" fmla="val 6667"/>
                </a:avLst>
              </a:prstGeom>
              <a:gradFill flip="none" rotWithShape="1">
                <a:gsLst>
                  <a:gs pos="19000">
                    <a:schemeClr val="accent1">
                      <a:alpha val="85000"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Georgia" panose="02040502050405020303" pitchFamily="18" charset="0"/>
                </a:endParaRPr>
              </a:p>
            </p:txBody>
          </p:sp>
          <p:grpSp>
            <p:nvGrpSpPr>
              <p:cNvPr id="65" name="Group 7">
                <a:extLst>
                  <a:ext uri="{FF2B5EF4-FFF2-40B4-BE49-F238E27FC236}">
                    <a16:creationId xmlns:a16="http://schemas.microsoft.com/office/drawing/2014/main" id="{564A0D16-591E-4DE8-9175-B888C189A673}"/>
                  </a:ext>
                </a:extLst>
              </p:cNvPr>
              <p:cNvGrpSpPr/>
              <p:nvPr/>
            </p:nvGrpSpPr>
            <p:grpSpPr>
              <a:xfrm>
                <a:off x="5088293" y="514350"/>
                <a:ext cx="2015412" cy="3886200"/>
                <a:chOff x="5088294" y="514350"/>
                <a:chExt cx="2015412" cy="3886200"/>
              </a:xfrm>
            </p:grpSpPr>
            <p:sp>
              <p:nvSpPr>
                <p:cNvPr id="92" name="Rectangle: Rounded Corners 42">
                  <a:extLst>
                    <a:ext uri="{FF2B5EF4-FFF2-40B4-BE49-F238E27FC236}">
                      <a16:creationId xmlns:a16="http://schemas.microsoft.com/office/drawing/2014/main" id="{796FEBE8-B273-4A96-AC4F-9D1802B6BF4F}"/>
                    </a:ext>
                  </a:extLst>
                </p:cNvPr>
                <p:cNvSpPr/>
                <p:nvPr/>
              </p:nvSpPr>
              <p:spPr>
                <a:xfrm>
                  <a:off x="5088294" y="514350"/>
                  <a:ext cx="2015412" cy="3886200"/>
                </a:xfrm>
                <a:prstGeom prst="roundRect">
                  <a:avLst>
                    <a:gd name="adj" fmla="val 6667"/>
                  </a:avLst>
                </a:prstGeom>
                <a:gradFill flip="none" rotWithShape="1">
                  <a:gsLst>
                    <a:gs pos="19000">
                      <a:schemeClr val="accent1">
                        <a:alpha val="85000"/>
                      </a:schemeClr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Georgia" panose="02040502050405020303" pitchFamily="18" charset="0"/>
                  </a:endParaRPr>
                </a:p>
              </p:txBody>
            </p:sp>
            <p:grpSp>
              <p:nvGrpSpPr>
                <p:cNvPr id="93" name="Group 43">
                  <a:extLst>
                    <a:ext uri="{FF2B5EF4-FFF2-40B4-BE49-F238E27FC236}">
                      <a16:creationId xmlns:a16="http://schemas.microsoft.com/office/drawing/2014/main" id="{C937C068-E1A5-464D-A046-F1F5CA2DB224}"/>
                    </a:ext>
                  </a:extLst>
                </p:cNvPr>
                <p:cNvGrpSpPr/>
                <p:nvPr/>
              </p:nvGrpSpPr>
              <p:grpSpPr>
                <a:xfrm>
                  <a:off x="6566460" y="672158"/>
                  <a:ext cx="360363" cy="361950"/>
                  <a:chOff x="8445501" y="1787525"/>
                  <a:chExt cx="360363" cy="361950"/>
                </a:xfrm>
                <a:solidFill>
                  <a:schemeClr val="bg1"/>
                </a:solidFill>
              </p:grpSpPr>
              <p:sp>
                <p:nvSpPr>
                  <p:cNvPr id="94" name="Freeform 311">
                    <a:extLst>
                      <a:ext uri="{FF2B5EF4-FFF2-40B4-BE49-F238E27FC236}">
                        <a16:creationId xmlns:a16="http://schemas.microsoft.com/office/drawing/2014/main" id="{83BBE3E8-4F81-4AC8-BED4-4E8694EC85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89951" y="2089150"/>
                    <a:ext cx="104775" cy="60325"/>
                  </a:xfrm>
                  <a:custGeom>
                    <a:avLst/>
                    <a:gdLst>
                      <a:gd name="T0" fmla="*/ 26 w 28"/>
                      <a:gd name="T1" fmla="*/ 0 h 16"/>
                      <a:gd name="T2" fmla="*/ 24 w 28"/>
                      <a:gd name="T3" fmla="*/ 0 h 16"/>
                      <a:gd name="T4" fmla="*/ 4 w 28"/>
                      <a:gd name="T5" fmla="*/ 0 h 16"/>
                      <a:gd name="T6" fmla="*/ 2 w 28"/>
                      <a:gd name="T7" fmla="*/ 0 h 16"/>
                      <a:gd name="T8" fmla="*/ 0 w 28"/>
                      <a:gd name="T9" fmla="*/ 2 h 16"/>
                      <a:gd name="T10" fmla="*/ 0 w 28"/>
                      <a:gd name="T11" fmla="*/ 14 h 16"/>
                      <a:gd name="T12" fmla="*/ 2 w 28"/>
                      <a:gd name="T13" fmla="*/ 16 h 16"/>
                      <a:gd name="T14" fmla="*/ 26 w 28"/>
                      <a:gd name="T15" fmla="*/ 16 h 16"/>
                      <a:gd name="T16" fmla="*/ 28 w 28"/>
                      <a:gd name="T17" fmla="*/ 14 h 16"/>
                      <a:gd name="T18" fmla="*/ 28 w 28"/>
                      <a:gd name="T19" fmla="*/ 2 h 16"/>
                      <a:gd name="T20" fmla="*/ 26 w 28"/>
                      <a:gd name="T21" fmla="*/ 0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28" h="16">
                        <a:moveTo>
                          <a:pt x="26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0" y="15"/>
                          <a:pt x="1" y="16"/>
                          <a:pt x="2" y="16"/>
                        </a:cubicBezTo>
                        <a:cubicBezTo>
                          <a:pt x="26" y="16"/>
                          <a:pt x="26" y="16"/>
                          <a:pt x="26" y="16"/>
                        </a:cubicBezTo>
                        <a:cubicBezTo>
                          <a:pt x="27" y="16"/>
                          <a:pt x="28" y="15"/>
                          <a:pt x="28" y="14"/>
                        </a:cubicBezTo>
                        <a:cubicBezTo>
                          <a:pt x="28" y="2"/>
                          <a:pt x="28" y="2"/>
                          <a:pt x="28" y="2"/>
                        </a:cubicBezTo>
                        <a:cubicBezTo>
                          <a:pt x="28" y="1"/>
                          <a:pt x="27" y="0"/>
                          <a:pt x="26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95" name="Freeform 312">
                    <a:extLst>
                      <a:ext uri="{FF2B5EF4-FFF2-40B4-BE49-F238E27FC236}">
                        <a16:creationId xmlns:a16="http://schemas.microsoft.com/office/drawing/2014/main" id="{21A13691-34BE-4534-90BF-5E81E439C8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45501" y="1882775"/>
                    <a:ext cx="134938" cy="190500"/>
                  </a:xfrm>
                  <a:custGeom>
                    <a:avLst/>
                    <a:gdLst>
                      <a:gd name="T0" fmla="*/ 15 w 36"/>
                      <a:gd name="T1" fmla="*/ 51 h 51"/>
                      <a:gd name="T2" fmla="*/ 36 w 36"/>
                      <a:gd name="T3" fmla="*/ 51 h 51"/>
                      <a:gd name="T4" fmla="*/ 36 w 36"/>
                      <a:gd name="T5" fmla="*/ 39 h 51"/>
                      <a:gd name="T6" fmla="*/ 36 w 36"/>
                      <a:gd name="T7" fmla="*/ 38 h 51"/>
                      <a:gd name="T8" fmla="*/ 30 w 36"/>
                      <a:gd name="T9" fmla="*/ 22 h 51"/>
                      <a:gd name="T10" fmla="*/ 22 w 36"/>
                      <a:gd name="T11" fmla="*/ 19 h 51"/>
                      <a:gd name="T12" fmla="*/ 19 w 36"/>
                      <a:gd name="T13" fmla="*/ 27 h 51"/>
                      <a:gd name="T14" fmla="*/ 20 w 36"/>
                      <a:gd name="T15" fmla="*/ 33 h 51"/>
                      <a:gd name="T16" fmla="*/ 14 w 36"/>
                      <a:gd name="T17" fmla="*/ 26 h 51"/>
                      <a:gd name="T18" fmla="*/ 7 w 36"/>
                      <a:gd name="T19" fmla="*/ 2 h 51"/>
                      <a:gd name="T20" fmla="*/ 1 w 36"/>
                      <a:gd name="T21" fmla="*/ 1 h 51"/>
                      <a:gd name="T22" fmla="*/ 0 w 36"/>
                      <a:gd name="T23" fmla="*/ 3 h 51"/>
                      <a:gd name="T24" fmla="*/ 0 w 36"/>
                      <a:gd name="T25" fmla="*/ 35 h 51"/>
                      <a:gd name="T26" fmla="*/ 1 w 36"/>
                      <a:gd name="T27" fmla="*/ 37 h 51"/>
                      <a:gd name="T28" fmla="*/ 15 w 36"/>
                      <a:gd name="T29" fmla="*/ 51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6" h="51">
                        <a:moveTo>
                          <a:pt x="15" y="51"/>
                        </a:moveTo>
                        <a:cubicBezTo>
                          <a:pt x="36" y="51"/>
                          <a:pt x="36" y="51"/>
                          <a:pt x="36" y="51"/>
                        </a:cubicBezTo>
                        <a:cubicBezTo>
                          <a:pt x="36" y="39"/>
                          <a:pt x="36" y="39"/>
                          <a:pt x="36" y="39"/>
                        </a:cubicBezTo>
                        <a:cubicBezTo>
                          <a:pt x="36" y="39"/>
                          <a:pt x="36" y="39"/>
                          <a:pt x="36" y="38"/>
                        </a:cubicBezTo>
                        <a:cubicBezTo>
                          <a:pt x="36" y="38"/>
                          <a:pt x="32" y="26"/>
                          <a:pt x="30" y="22"/>
                        </a:cubicBezTo>
                        <a:cubicBezTo>
                          <a:pt x="28" y="19"/>
                          <a:pt x="24" y="18"/>
                          <a:pt x="22" y="19"/>
                        </a:cubicBezTo>
                        <a:cubicBezTo>
                          <a:pt x="20" y="20"/>
                          <a:pt x="18" y="23"/>
                          <a:pt x="19" y="27"/>
                        </a:cubicBezTo>
                        <a:cubicBezTo>
                          <a:pt x="20" y="33"/>
                          <a:pt x="20" y="33"/>
                          <a:pt x="20" y="33"/>
                        </a:cubicBezTo>
                        <a:cubicBezTo>
                          <a:pt x="14" y="26"/>
                          <a:pt x="14" y="26"/>
                          <a:pt x="14" y="26"/>
                        </a:cubicBezTo>
                        <a:cubicBezTo>
                          <a:pt x="14" y="13"/>
                          <a:pt x="12" y="5"/>
                          <a:pt x="7" y="2"/>
                        </a:cubicBezTo>
                        <a:cubicBezTo>
                          <a:pt x="4" y="0"/>
                          <a:pt x="2" y="1"/>
                          <a:pt x="1" y="1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ubicBezTo>
                          <a:pt x="0" y="36"/>
                          <a:pt x="0" y="36"/>
                          <a:pt x="1" y="37"/>
                        </a:cubicBezTo>
                        <a:cubicBezTo>
                          <a:pt x="4" y="39"/>
                          <a:pt x="12" y="48"/>
                          <a:pt x="15" y="5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96" name="Freeform 313">
                    <a:extLst>
                      <a:ext uri="{FF2B5EF4-FFF2-40B4-BE49-F238E27FC236}">
                        <a16:creationId xmlns:a16="http://schemas.microsoft.com/office/drawing/2014/main" id="{A9B8B9D1-6474-4CDB-A176-1E4C205845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55051" y="2089150"/>
                    <a:ext cx="104775" cy="60325"/>
                  </a:xfrm>
                  <a:custGeom>
                    <a:avLst/>
                    <a:gdLst>
                      <a:gd name="T0" fmla="*/ 26 w 28"/>
                      <a:gd name="T1" fmla="*/ 0 h 16"/>
                      <a:gd name="T2" fmla="*/ 24 w 28"/>
                      <a:gd name="T3" fmla="*/ 0 h 16"/>
                      <a:gd name="T4" fmla="*/ 4 w 28"/>
                      <a:gd name="T5" fmla="*/ 0 h 16"/>
                      <a:gd name="T6" fmla="*/ 2 w 28"/>
                      <a:gd name="T7" fmla="*/ 0 h 16"/>
                      <a:gd name="T8" fmla="*/ 0 w 28"/>
                      <a:gd name="T9" fmla="*/ 2 h 16"/>
                      <a:gd name="T10" fmla="*/ 0 w 28"/>
                      <a:gd name="T11" fmla="*/ 14 h 16"/>
                      <a:gd name="T12" fmla="*/ 2 w 28"/>
                      <a:gd name="T13" fmla="*/ 16 h 16"/>
                      <a:gd name="T14" fmla="*/ 26 w 28"/>
                      <a:gd name="T15" fmla="*/ 16 h 16"/>
                      <a:gd name="T16" fmla="*/ 28 w 28"/>
                      <a:gd name="T17" fmla="*/ 14 h 16"/>
                      <a:gd name="T18" fmla="*/ 28 w 28"/>
                      <a:gd name="T19" fmla="*/ 2 h 16"/>
                      <a:gd name="T20" fmla="*/ 26 w 28"/>
                      <a:gd name="T21" fmla="*/ 0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28" h="16">
                        <a:moveTo>
                          <a:pt x="26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0" y="15"/>
                          <a:pt x="1" y="16"/>
                          <a:pt x="2" y="16"/>
                        </a:cubicBezTo>
                        <a:cubicBezTo>
                          <a:pt x="26" y="16"/>
                          <a:pt x="26" y="16"/>
                          <a:pt x="26" y="16"/>
                        </a:cubicBezTo>
                        <a:cubicBezTo>
                          <a:pt x="27" y="16"/>
                          <a:pt x="28" y="15"/>
                          <a:pt x="28" y="14"/>
                        </a:cubicBezTo>
                        <a:cubicBezTo>
                          <a:pt x="28" y="2"/>
                          <a:pt x="28" y="2"/>
                          <a:pt x="28" y="2"/>
                        </a:cubicBezTo>
                        <a:cubicBezTo>
                          <a:pt x="28" y="1"/>
                          <a:pt x="27" y="0"/>
                          <a:pt x="26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97" name="Freeform 314">
                    <a:extLst>
                      <a:ext uri="{FF2B5EF4-FFF2-40B4-BE49-F238E27FC236}">
                        <a16:creationId xmlns:a16="http://schemas.microsoft.com/office/drawing/2014/main" id="{E022BBD4-A994-456E-9EE8-4F7CC6A0FD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70926" y="1882775"/>
                    <a:ext cx="134938" cy="190500"/>
                  </a:xfrm>
                  <a:custGeom>
                    <a:avLst/>
                    <a:gdLst>
                      <a:gd name="T0" fmla="*/ 35 w 36"/>
                      <a:gd name="T1" fmla="*/ 1 h 51"/>
                      <a:gd name="T2" fmla="*/ 29 w 36"/>
                      <a:gd name="T3" fmla="*/ 2 h 51"/>
                      <a:gd name="T4" fmla="*/ 22 w 36"/>
                      <a:gd name="T5" fmla="*/ 26 h 51"/>
                      <a:gd name="T6" fmla="*/ 16 w 36"/>
                      <a:gd name="T7" fmla="*/ 33 h 51"/>
                      <a:gd name="T8" fmla="*/ 17 w 36"/>
                      <a:gd name="T9" fmla="*/ 27 h 51"/>
                      <a:gd name="T10" fmla="*/ 14 w 36"/>
                      <a:gd name="T11" fmla="*/ 19 h 51"/>
                      <a:gd name="T12" fmla="*/ 6 w 36"/>
                      <a:gd name="T13" fmla="*/ 22 h 51"/>
                      <a:gd name="T14" fmla="*/ 0 w 36"/>
                      <a:gd name="T15" fmla="*/ 38 h 51"/>
                      <a:gd name="T16" fmla="*/ 0 w 36"/>
                      <a:gd name="T17" fmla="*/ 39 h 51"/>
                      <a:gd name="T18" fmla="*/ 0 w 36"/>
                      <a:gd name="T19" fmla="*/ 51 h 51"/>
                      <a:gd name="T20" fmla="*/ 21 w 36"/>
                      <a:gd name="T21" fmla="*/ 51 h 51"/>
                      <a:gd name="T22" fmla="*/ 35 w 36"/>
                      <a:gd name="T23" fmla="*/ 36 h 51"/>
                      <a:gd name="T24" fmla="*/ 36 w 36"/>
                      <a:gd name="T25" fmla="*/ 35 h 51"/>
                      <a:gd name="T26" fmla="*/ 36 w 36"/>
                      <a:gd name="T27" fmla="*/ 3 h 51"/>
                      <a:gd name="T28" fmla="*/ 35 w 36"/>
                      <a:gd name="T29" fmla="*/ 1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6" h="51">
                        <a:moveTo>
                          <a:pt x="35" y="1"/>
                        </a:moveTo>
                        <a:cubicBezTo>
                          <a:pt x="34" y="1"/>
                          <a:pt x="32" y="0"/>
                          <a:pt x="29" y="2"/>
                        </a:cubicBezTo>
                        <a:cubicBezTo>
                          <a:pt x="24" y="5"/>
                          <a:pt x="22" y="13"/>
                          <a:pt x="22" y="26"/>
                        </a:cubicBezTo>
                        <a:cubicBezTo>
                          <a:pt x="16" y="33"/>
                          <a:pt x="16" y="33"/>
                          <a:pt x="16" y="33"/>
                        </a:cubicBezTo>
                        <a:cubicBezTo>
                          <a:pt x="17" y="27"/>
                          <a:pt x="17" y="27"/>
                          <a:pt x="17" y="27"/>
                        </a:cubicBezTo>
                        <a:cubicBezTo>
                          <a:pt x="18" y="23"/>
                          <a:pt x="16" y="20"/>
                          <a:pt x="14" y="19"/>
                        </a:cubicBezTo>
                        <a:cubicBezTo>
                          <a:pt x="12" y="18"/>
                          <a:pt x="8" y="19"/>
                          <a:pt x="6" y="22"/>
                        </a:cubicBezTo>
                        <a:cubicBezTo>
                          <a:pt x="4" y="26"/>
                          <a:pt x="0" y="38"/>
                          <a:pt x="0" y="38"/>
                        </a:cubicBezTo>
                        <a:cubicBezTo>
                          <a:pt x="0" y="39"/>
                          <a:pt x="0" y="39"/>
                          <a:pt x="0" y="39"/>
                        </a:cubicBezTo>
                        <a:cubicBezTo>
                          <a:pt x="0" y="51"/>
                          <a:pt x="0" y="51"/>
                          <a:pt x="0" y="51"/>
                        </a:cubicBezTo>
                        <a:cubicBezTo>
                          <a:pt x="21" y="51"/>
                          <a:pt x="21" y="51"/>
                          <a:pt x="21" y="51"/>
                        </a:cubicBezTo>
                        <a:cubicBezTo>
                          <a:pt x="24" y="48"/>
                          <a:pt x="33" y="39"/>
                          <a:pt x="35" y="36"/>
                        </a:cubicBezTo>
                        <a:cubicBezTo>
                          <a:pt x="36" y="36"/>
                          <a:pt x="36" y="36"/>
                          <a:pt x="36" y="35"/>
                        </a:cubicBezTo>
                        <a:cubicBezTo>
                          <a:pt x="36" y="3"/>
                          <a:pt x="36" y="3"/>
                          <a:pt x="36" y="3"/>
                        </a:cubicBezTo>
                        <a:cubicBezTo>
                          <a:pt x="36" y="2"/>
                          <a:pt x="35" y="1"/>
                          <a:pt x="35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98" name="Freeform 315">
                    <a:extLst>
                      <a:ext uri="{FF2B5EF4-FFF2-40B4-BE49-F238E27FC236}">
                        <a16:creationId xmlns:a16="http://schemas.microsoft.com/office/drawing/2014/main" id="{91661021-B64B-41C0-901E-EC9F84B0AC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99488" y="1863725"/>
                    <a:ext cx="52388" cy="82550"/>
                  </a:xfrm>
                  <a:custGeom>
                    <a:avLst/>
                    <a:gdLst>
                      <a:gd name="T0" fmla="*/ 33 w 33"/>
                      <a:gd name="T1" fmla="*/ 0 h 52"/>
                      <a:gd name="T2" fmla="*/ 0 w 33"/>
                      <a:gd name="T3" fmla="*/ 0 h 52"/>
                      <a:gd name="T4" fmla="*/ 16 w 33"/>
                      <a:gd name="T5" fmla="*/ 52 h 52"/>
                      <a:gd name="T6" fmla="*/ 33 w 33"/>
                      <a:gd name="T7" fmla="*/ 0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3" h="52">
                        <a:moveTo>
                          <a:pt x="33" y="0"/>
                        </a:moveTo>
                        <a:lnTo>
                          <a:pt x="0" y="0"/>
                        </a:lnTo>
                        <a:lnTo>
                          <a:pt x="16" y="52"/>
                        </a:lnTo>
                        <a:lnTo>
                          <a:pt x="33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99" name="Freeform 316">
                    <a:extLst>
                      <a:ext uri="{FF2B5EF4-FFF2-40B4-BE49-F238E27FC236}">
                        <a16:creationId xmlns:a16="http://schemas.microsoft.com/office/drawing/2014/main" id="{ADF006EE-E0E3-470D-9069-18B20B870A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23288" y="1795463"/>
                    <a:ext cx="53975" cy="52388"/>
                  </a:xfrm>
                  <a:custGeom>
                    <a:avLst/>
                    <a:gdLst>
                      <a:gd name="T0" fmla="*/ 34 w 34"/>
                      <a:gd name="T1" fmla="*/ 33 h 33"/>
                      <a:gd name="T2" fmla="*/ 26 w 34"/>
                      <a:gd name="T3" fmla="*/ 0 h 33"/>
                      <a:gd name="T4" fmla="*/ 0 w 34"/>
                      <a:gd name="T5" fmla="*/ 33 h 33"/>
                      <a:gd name="T6" fmla="*/ 34 w 34"/>
                      <a:gd name="T7" fmla="*/ 33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4" h="33">
                        <a:moveTo>
                          <a:pt x="34" y="33"/>
                        </a:moveTo>
                        <a:lnTo>
                          <a:pt x="26" y="0"/>
                        </a:lnTo>
                        <a:lnTo>
                          <a:pt x="0" y="33"/>
                        </a:lnTo>
                        <a:lnTo>
                          <a:pt x="34" y="33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100" name="Freeform 317">
                    <a:extLst>
                      <a:ext uri="{FF2B5EF4-FFF2-40B4-BE49-F238E27FC236}">
                        <a16:creationId xmlns:a16="http://schemas.microsoft.com/office/drawing/2014/main" id="{C200EC37-B4FE-416E-BBBE-95C515FF54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80438" y="1787525"/>
                    <a:ext cx="90488" cy="60325"/>
                  </a:xfrm>
                  <a:custGeom>
                    <a:avLst/>
                    <a:gdLst>
                      <a:gd name="T0" fmla="*/ 0 w 57"/>
                      <a:gd name="T1" fmla="*/ 0 h 38"/>
                      <a:gd name="T2" fmla="*/ 7 w 57"/>
                      <a:gd name="T3" fmla="*/ 38 h 38"/>
                      <a:gd name="T4" fmla="*/ 47 w 57"/>
                      <a:gd name="T5" fmla="*/ 38 h 38"/>
                      <a:gd name="T6" fmla="*/ 57 w 57"/>
                      <a:gd name="T7" fmla="*/ 0 h 38"/>
                      <a:gd name="T8" fmla="*/ 0 w 57"/>
                      <a:gd name="T9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7" h="38">
                        <a:moveTo>
                          <a:pt x="0" y="0"/>
                        </a:moveTo>
                        <a:lnTo>
                          <a:pt x="7" y="38"/>
                        </a:lnTo>
                        <a:lnTo>
                          <a:pt x="47" y="38"/>
                        </a:lnTo>
                        <a:lnTo>
                          <a:pt x="57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101" name="Freeform 318">
                    <a:extLst>
                      <a:ext uri="{FF2B5EF4-FFF2-40B4-BE49-F238E27FC236}">
                        <a16:creationId xmlns:a16="http://schemas.microsoft.com/office/drawing/2014/main" id="{E8655472-3597-4AA1-928E-B1C3377C43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32826" y="1863725"/>
                    <a:ext cx="93663" cy="104775"/>
                  </a:xfrm>
                  <a:custGeom>
                    <a:avLst/>
                    <a:gdLst>
                      <a:gd name="T0" fmla="*/ 21 w 59"/>
                      <a:gd name="T1" fmla="*/ 0 h 66"/>
                      <a:gd name="T2" fmla="*/ 0 w 59"/>
                      <a:gd name="T3" fmla="*/ 66 h 66"/>
                      <a:gd name="T4" fmla="*/ 0 w 59"/>
                      <a:gd name="T5" fmla="*/ 66 h 66"/>
                      <a:gd name="T6" fmla="*/ 59 w 59"/>
                      <a:gd name="T7" fmla="*/ 0 h 66"/>
                      <a:gd name="T8" fmla="*/ 21 w 59"/>
                      <a:gd name="T9" fmla="*/ 0 h 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9" h="66">
                        <a:moveTo>
                          <a:pt x="21" y="0"/>
                        </a:moveTo>
                        <a:lnTo>
                          <a:pt x="0" y="66"/>
                        </a:lnTo>
                        <a:lnTo>
                          <a:pt x="0" y="66"/>
                        </a:lnTo>
                        <a:lnTo>
                          <a:pt x="59" y="0"/>
                        </a:lnTo>
                        <a:lnTo>
                          <a:pt x="21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102" name="Freeform 319">
                    <a:extLst>
                      <a:ext uri="{FF2B5EF4-FFF2-40B4-BE49-F238E27FC236}">
                        <a16:creationId xmlns:a16="http://schemas.microsoft.com/office/drawing/2014/main" id="{6E0CB744-EBF1-46B9-B75A-F0C05B723A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74101" y="1795463"/>
                    <a:ext cx="52388" cy="52388"/>
                  </a:xfrm>
                  <a:custGeom>
                    <a:avLst/>
                    <a:gdLst>
                      <a:gd name="T0" fmla="*/ 0 w 33"/>
                      <a:gd name="T1" fmla="*/ 33 h 33"/>
                      <a:gd name="T2" fmla="*/ 33 w 33"/>
                      <a:gd name="T3" fmla="*/ 33 h 33"/>
                      <a:gd name="T4" fmla="*/ 7 w 33"/>
                      <a:gd name="T5" fmla="*/ 0 h 33"/>
                      <a:gd name="T6" fmla="*/ 0 w 33"/>
                      <a:gd name="T7" fmla="*/ 33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3" h="33">
                        <a:moveTo>
                          <a:pt x="0" y="33"/>
                        </a:moveTo>
                        <a:lnTo>
                          <a:pt x="33" y="33"/>
                        </a:lnTo>
                        <a:lnTo>
                          <a:pt x="7" y="0"/>
                        </a:lnTo>
                        <a:lnTo>
                          <a:pt x="0" y="33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103" name="Freeform 320">
                    <a:extLst>
                      <a:ext uri="{FF2B5EF4-FFF2-40B4-BE49-F238E27FC236}">
                        <a16:creationId xmlns:a16="http://schemas.microsoft.com/office/drawing/2014/main" id="{97B9B746-F207-49B2-91A6-5BCBA0780A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23288" y="1863725"/>
                    <a:ext cx="95250" cy="107950"/>
                  </a:xfrm>
                  <a:custGeom>
                    <a:avLst/>
                    <a:gdLst>
                      <a:gd name="T0" fmla="*/ 60 w 60"/>
                      <a:gd name="T1" fmla="*/ 66 h 68"/>
                      <a:gd name="T2" fmla="*/ 36 w 60"/>
                      <a:gd name="T3" fmla="*/ 0 h 68"/>
                      <a:gd name="T4" fmla="*/ 0 w 60"/>
                      <a:gd name="T5" fmla="*/ 0 h 68"/>
                      <a:gd name="T6" fmla="*/ 60 w 60"/>
                      <a:gd name="T7" fmla="*/ 68 h 68"/>
                      <a:gd name="T8" fmla="*/ 60 w 60"/>
                      <a:gd name="T9" fmla="*/ 66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0" h="68">
                        <a:moveTo>
                          <a:pt x="60" y="66"/>
                        </a:moveTo>
                        <a:lnTo>
                          <a:pt x="36" y="0"/>
                        </a:lnTo>
                        <a:lnTo>
                          <a:pt x="0" y="0"/>
                        </a:lnTo>
                        <a:lnTo>
                          <a:pt x="60" y="68"/>
                        </a:lnTo>
                        <a:lnTo>
                          <a:pt x="60" y="66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</p:grpSp>
          </p:grpSp>
          <p:grpSp>
            <p:nvGrpSpPr>
              <p:cNvPr id="66" name="Group 8">
                <a:extLst>
                  <a:ext uri="{FF2B5EF4-FFF2-40B4-BE49-F238E27FC236}">
                    <a16:creationId xmlns:a16="http://schemas.microsoft.com/office/drawing/2014/main" id="{81C56A21-D837-44E6-85A7-72EB33A359D1}"/>
                  </a:ext>
                </a:extLst>
              </p:cNvPr>
              <p:cNvGrpSpPr/>
              <p:nvPr/>
            </p:nvGrpSpPr>
            <p:grpSpPr>
              <a:xfrm>
                <a:off x="7327640" y="514350"/>
                <a:ext cx="2015412" cy="1838326"/>
                <a:chOff x="7327641" y="514350"/>
                <a:chExt cx="2015412" cy="1838325"/>
              </a:xfrm>
            </p:grpSpPr>
            <p:sp>
              <p:nvSpPr>
                <p:cNvPr id="83" name="Rectangle: Rounded Corners 33">
                  <a:extLst>
                    <a:ext uri="{FF2B5EF4-FFF2-40B4-BE49-F238E27FC236}">
                      <a16:creationId xmlns:a16="http://schemas.microsoft.com/office/drawing/2014/main" id="{7D144D1A-24E9-48EE-84EB-8AF138DA8BB2}"/>
                    </a:ext>
                  </a:extLst>
                </p:cNvPr>
                <p:cNvSpPr/>
                <p:nvPr/>
              </p:nvSpPr>
              <p:spPr>
                <a:xfrm>
                  <a:off x="7327641" y="514350"/>
                  <a:ext cx="2015412" cy="1838325"/>
                </a:xfrm>
                <a:prstGeom prst="roundRect">
                  <a:avLst>
                    <a:gd name="adj" fmla="val 6667"/>
                  </a:avLst>
                </a:prstGeom>
                <a:gradFill flip="none" rotWithShape="1">
                  <a:gsLst>
                    <a:gs pos="19000">
                      <a:schemeClr val="accent1">
                        <a:alpha val="85000"/>
                      </a:schemeClr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Georgia" panose="02040502050405020303" pitchFamily="18" charset="0"/>
                  </a:endParaRPr>
                </a:p>
              </p:txBody>
            </p:sp>
            <p:grpSp>
              <p:nvGrpSpPr>
                <p:cNvPr id="84" name="Group 34">
                  <a:extLst>
                    <a:ext uri="{FF2B5EF4-FFF2-40B4-BE49-F238E27FC236}">
                      <a16:creationId xmlns:a16="http://schemas.microsoft.com/office/drawing/2014/main" id="{2DE64CB7-5B23-4896-990D-89F4E18FF371}"/>
                    </a:ext>
                  </a:extLst>
                </p:cNvPr>
                <p:cNvGrpSpPr/>
                <p:nvPr/>
              </p:nvGrpSpPr>
              <p:grpSpPr>
                <a:xfrm>
                  <a:off x="8944184" y="573733"/>
                  <a:ext cx="360363" cy="331787"/>
                  <a:chOff x="7105336" y="2844661"/>
                  <a:chExt cx="360363" cy="331787"/>
                </a:xfrm>
                <a:solidFill>
                  <a:schemeClr val="bg1"/>
                </a:solidFill>
              </p:grpSpPr>
              <p:sp>
                <p:nvSpPr>
                  <p:cNvPr id="85" name="Freeform 164">
                    <a:extLst>
                      <a:ext uri="{FF2B5EF4-FFF2-40B4-BE49-F238E27FC236}">
                        <a16:creationId xmlns:a16="http://schemas.microsoft.com/office/drawing/2014/main" id="{559F76D2-022E-4690-AD4E-6A96B0D0C4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05336" y="3105010"/>
                    <a:ext cx="360363" cy="71438"/>
                  </a:xfrm>
                  <a:custGeom>
                    <a:avLst/>
                    <a:gdLst>
                      <a:gd name="T0" fmla="*/ 64 w 96"/>
                      <a:gd name="T1" fmla="*/ 0 h 19"/>
                      <a:gd name="T2" fmla="*/ 64 w 96"/>
                      <a:gd name="T3" fmla="*/ 3 h 19"/>
                      <a:gd name="T4" fmla="*/ 32 w 96"/>
                      <a:gd name="T5" fmla="*/ 3 h 19"/>
                      <a:gd name="T6" fmla="*/ 32 w 96"/>
                      <a:gd name="T7" fmla="*/ 0 h 19"/>
                      <a:gd name="T8" fmla="*/ 0 w 96"/>
                      <a:gd name="T9" fmla="*/ 9 h 19"/>
                      <a:gd name="T10" fmla="*/ 48 w 96"/>
                      <a:gd name="T11" fmla="*/ 19 h 19"/>
                      <a:gd name="T12" fmla="*/ 96 w 96"/>
                      <a:gd name="T13" fmla="*/ 9 h 19"/>
                      <a:gd name="T14" fmla="*/ 64 w 96"/>
                      <a:gd name="T15" fmla="*/ 0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6" h="19">
                        <a:moveTo>
                          <a:pt x="64" y="0"/>
                        </a:moveTo>
                        <a:cubicBezTo>
                          <a:pt x="64" y="3"/>
                          <a:pt x="64" y="3"/>
                          <a:pt x="64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0"/>
                          <a:pt x="32" y="0"/>
                          <a:pt x="32" y="0"/>
                        </a:cubicBezTo>
                        <a:cubicBezTo>
                          <a:pt x="18" y="0"/>
                          <a:pt x="0" y="3"/>
                          <a:pt x="0" y="9"/>
                        </a:cubicBezTo>
                        <a:cubicBezTo>
                          <a:pt x="0" y="19"/>
                          <a:pt x="43" y="19"/>
                          <a:pt x="48" y="19"/>
                        </a:cubicBezTo>
                        <a:cubicBezTo>
                          <a:pt x="53" y="19"/>
                          <a:pt x="96" y="19"/>
                          <a:pt x="96" y="9"/>
                        </a:cubicBezTo>
                        <a:cubicBezTo>
                          <a:pt x="96" y="3"/>
                          <a:pt x="78" y="0"/>
                          <a:pt x="6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86" name="Oval 165">
                    <a:extLst>
                      <a:ext uri="{FF2B5EF4-FFF2-40B4-BE49-F238E27FC236}">
                        <a16:creationId xmlns:a16="http://schemas.microsoft.com/office/drawing/2014/main" id="{6B1D9481-6D26-4116-8C0F-C8FE78CF48F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40274" y="2844661"/>
                    <a:ext cx="90488" cy="90488"/>
                  </a:xfrm>
                  <a:prstGeom prst="ellipse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87" name="Freeform 166">
                    <a:extLst>
                      <a:ext uri="{FF2B5EF4-FFF2-40B4-BE49-F238E27FC236}">
                        <a16:creationId xmlns:a16="http://schemas.microsoft.com/office/drawing/2014/main" id="{DE70727C-096A-4119-807E-C480FAEC67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40274" y="2951023"/>
                    <a:ext cx="90488" cy="149225"/>
                  </a:xfrm>
                  <a:custGeom>
                    <a:avLst/>
                    <a:gdLst>
                      <a:gd name="T0" fmla="*/ 12 w 24"/>
                      <a:gd name="T1" fmla="*/ 0 h 40"/>
                      <a:gd name="T2" fmla="*/ 0 w 24"/>
                      <a:gd name="T3" fmla="*/ 12 h 40"/>
                      <a:gd name="T4" fmla="*/ 0 w 24"/>
                      <a:gd name="T5" fmla="*/ 40 h 40"/>
                      <a:gd name="T6" fmla="*/ 24 w 24"/>
                      <a:gd name="T7" fmla="*/ 40 h 40"/>
                      <a:gd name="T8" fmla="*/ 24 w 24"/>
                      <a:gd name="T9" fmla="*/ 12 h 40"/>
                      <a:gd name="T10" fmla="*/ 12 w 24"/>
                      <a:gd name="T11" fmla="*/ 0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4" h="40">
                        <a:moveTo>
                          <a:pt x="12" y="0"/>
                        </a:moveTo>
                        <a:cubicBezTo>
                          <a:pt x="5" y="0"/>
                          <a:pt x="0" y="5"/>
                          <a:pt x="0" y="12"/>
                        </a:cubicBezTo>
                        <a:cubicBezTo>
                          <a:pt x="0" y="40"/>
                          <a:pt x="0" y="40"/>
                          <a:pt x="0" y="40"/>
                        </a:cubicBezTo>
                        <a:cubicBezTo>
                          <a:pt x="24" y="40"/>
                          <a:pt x="24" y="40"/>
                          <a:pt x="24" y="40"/>
                        </a:cubicBezTo>
                        <a:cubicBezTo>
                          <a:pt x="24" y="12"/>
                          <a:pt x="24" y="12"/>
                          <a:pt x="24" y="12"/>
                        </a:cubicBezTo>
                        <a:cubicBezTo>
                          <a:pt x="24" y="5"/>
                          <a:pt x="19" y="0"/>
                          <a:pt x="1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88" name="Oval 167">
                    <a:extLst>
                      <a:ext uri="{FF2B5EF4-FFF2-40B4-BE49-F238E27FC236}">
                        <a16:creationId xmlns:a16="http://schemas.microsoft.com/office/drawing/2014/main" id="{FB974CBB-9FE8-4646-9B4C-23EC08469CB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360924" y="2874823"/>
                    <a:ext cx="60325" cy="60325"/>
                  </a:xfrm>
                  <a:prstGeom prst="ellipse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89" name="Freeform 168">
                    <a:extLst>
                      <a:ext uri="{FF2B5EF4-FFF2-40B4-BE49-F238E27FC236}">
                        <a16:creationId xmlns:a16="http://schemas.microsoft.com/office/drawing/2014/main" id="{1C65D72C-01C0-4139-9EE8-3F643CE8F6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0924" y="2951022"/>
                    <a:ext cx="60325" cy="120650"/>
                  </a:xfrm>
                  <a:custGeom>
                    <a:avLst/>
                    <a:gdLst>
                      <a:gd name="T0" fmla="*/ 8 w 16"/>
                      <a:gd name="T1" fmla="*/ 0 h 32"/>
                      <a:gd name="T2" fmla="*/ 0 w 16"/>
                      <a:gd name="T3" fmla="*/ 8 h 32"/>
                      <a:gd name="T4" fmla="*/ 0 w 16"/>
                      <a:gd name="T5" fmla="*/ 32 h 32"/>
                      <a:gd name="T6" fmla="*/ 16 w 16"/>
                      <a:gd name="T7" fmla="*/ 32 h 32"/>
                      <a:gd name="T8" fmla="*/ 16 w 16"/>
                      <a:gd name="T9" fmla="*/ 8 h 32"/>
                      <a:gd name="T10" fmla="*/ 8 w 16"/>
                      <a:gd name="T11" fmla="*/ 0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32">
                        <a:moveTo>
                          <a:pt x="8" y="0"/>
                        </a:moveTo>
                        <a:cubicBezTo>
                          <a:pt x="4" y="0"/>
                          <a:pt x="0" y="4"/>
                          <a:pt x="0" y="8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cubicBezTo>
                          <a:pt x="16" y="32"/>
                          <a:pt x="16" y="32"/>
                          <a:pt x="16" y="32"/>
                        </a:cubicBezTo>
                        <a:cubicBezTo>
                          <a:pt x="16" y="8"/>
                          <a:pt x="16" y="8"/>
                          <a:pt x="16" y="8"/>
                        </a:cubicBezTo>
                        <a:cubicBezTo>
                          <a:pt x="16" y="4"/>
                          <a:pt x="12" y="0"/>
                          <a:pt x="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90" name="Oval 169">
                    <a:extLst>
                      <a:ext uri="{FF2B5EF4-FFF2-40B4-BE49-F238E27FC236}">
                        <a16:creationId xmlns:a16="http://schemas.microsoft.com/office/drawing/2014/main" id="{030A33D4-B921-4E67-80DA-6F18354C339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149786" y="2874823"/>
                    <a:ext cx="60325" cy="60325"/>
                  </a:xfrm>
                  <a:prstGeom prst="ellipse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91" name="Freeform 170">
                    <a:extLst>
                      <a:ext uri="{FF2B5EF4-FFF2-40B4-BE49-F238E27FC236}">
                        <a16:creationId xmlns:a16="http://schemas.microsoft.com/office/drawing/2014/main" id="{6D9F07DD-8824-4068-BC48-FD7E80DCB3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49786" y="2951022"/>
                    <a:ext cx="60325" cy="120650"/>
                  </a:xfrm>
                  <a:custGeom>
                    <a:avLst/>
                    <a:gdLst>
                      <a:gd name="T0" fmla="*/ 8 w 16"/>
                      <a:gd name="T1" fmla="*/ 0 h 32"/>
                      <a:gd name="T2" fmla="*/ 0 w 16"/>
                      <a:gd name="T3" fmla="*/ 8 h 32"/>
                      <a:gd name="T4" fmla="*/ 0 w 16"/>
                      <a:gd name="T5" fmla="*/ 32 h 32"/>
                      <a:gd name="T6" fmla="*/ 16 w 16"/>
                      <a:gd name="T7" fmla="*/ 32 h 32"/>
                      <a:gd name="T8" fmla="*/ 16 w 16"/>
                      <a:gd name="T9" fmla="*/ 8 h 32"/>
                      <a:gd name="T10" fmla="*/ 8 w 16"/>
                      <a:gd name="T11" fmla="*/ 0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32">
                        <a:moveTo>
                          <a:pt x="8" y="0"/>
                        </a:moveTo>
                        <a:cubicBezTo>
                          <a:pt x="4" y="0"/>
                          <a:pt x="0" y="4"/>
                          <a:pt x="0" y="8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cubicBezTo>
                          <a:pt x="16" y="32"/>
                          <a:pt x="16" y="32"/>
                          <a:pt x="16" y="32"/>
                        </a:cubicBezTo>
                        <a:cubicBezTo>
                          <a:pt x="16" y="8"/>
                          <a:pt x="16" y="8"/>
                          <a:pt x="16" y="8"/>
                        </a:cubicBezTo>
                        <a:cubicBezTo>
                          <a:pt x="16" y="4"/>
                          <a:pt x="12" y="0"/>
                          <a:pt x="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</p:grpSp>
          </p:grpSp>
          <p:sp>
            <p:nvSpPr>
              <p:cNvPr id="67" name="Rectangle: Rounded Corners 31">
                <a:extLst>
                  <a:ext uri="{FF2B5EF4-FFF2-40B4-BE49-F238E27FC236}">
                    <a16:creationId xmlns:a16="http://schemas.microsoft.com/office/drawing/2014/main" id="{0E9DFB31-67CC-4AF0-8E02-E5787122611F}"/>
                  </a:ext>
                </a:extLst>
              </p:cNvPr>
              <p:cNvSpPr/>
              <p:nvPr/>
            </p:nvSpPr>
            <p:spPr>
              <a:xfrm>
                <a:off x="7327640" y="2562226"/>
                <a:ext cx="2015412" cy="1838326"/>
              </a:xfrm>
              <a:prstGeom prst="roundRect">
                <a:avLst>
                  <a:gd name="adj" fmla="val 6667"/>
                </a:avLst>
              </a:prstGeom>
              <a:gradFill flip="none" rotWithShape="1">
                <a:gsLst>
                  <a:gs pos="19000">
                    <a:schemeClr val="accent1">
                      <a:alpha val="85000"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Georgia" panose="02040502050405020303" pitchFamily="18" charset="0"/>
                </a:endParaRPr>
              </a:p>
            </p:txBody>
          </p:sp>
          <p:grpSp>
            <p:nvGrpSpPr>
              <p:cNvPr id="68" name="Group 10">
                <a:extLst>
                  <a:ext uri="{FF2B5EF4-FFF2-40B4-BE49-F238E27FC236}">
                    <a16:creationId xmlns:a16="http://schemas.microsoft.com/office/drawing/2014/main" id="{46391106-010B-44CF-BF1D-675BA6A8BE6C}"/>
                  </a:ext>
                </a:extLst>
              </p:cNvPr>
              <p:cNvGrpSpPr/>
              <p:nvPr/>
            </p:nvGrpSpPr>
            <p:grpSpPr>
              <a:xfrm>
                <a:off x="4388024" y="514350"/>
                <a:ext cx="7194375" cy="3886200"/>
                <a:chOff x="4388025" y="514350"/>
                <a:chExt cx="7194375" cy="3886200"/>
              </a:xfrm>
            </p:grpSpPr>
            <p:sp>
              <p:nvSpPr>
                <p:cNvPr id="81" name="Rectangle: Rounded Corners 29">
                  <a:extLst>
                    <a:ext uri="{FF2B5EF4-FFF2-40B4-BE49-F238E27FC236}">
                      <a16:creationId xmlns:a16="http://schemas.microsoft.com/office/drawing/2014/main" id="{06D13264-4287-4913-B252-42621EEBD5A5}"/>
                    </a:ext>
                  </a:extLst>
                </p:cNvPr>
                <p:cNvSpPr/>
                <p:nvPr/>
              </p:nvSpPr>
              <p:spPr>
                <a:xfrm>
                  <a:off x="9566988" y="514350"/>
                  <a:ext cx="2015412" cy="3886200"/>
                </a:xfrm>
                <a:prstGeom prst="roundRect">
                  <a:avLst>
                    <a:gd name="adj" fmla="val 6667"/>
                  </a:avLst>
                </a:prstGeom>
                <a:gradFill flip="none" rotWithShape="1">
                  <a:gsLst>
                    <a:gs pos="19000">
                      <a:schemeClr val="accent1">
                        <a:alpha val="85000"/>
                      </a:schemeClr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Georgia" panose="02040502050405020303" pitchFamily="18" charset="0"/>
                  </a:endParaRPr>
                </a:p>
              </p:txBody>
            </p:sp>
            <p:sp>
              <p:nvSpPr>
                <p:cNvPr id="82" name="Freeform 9">
                  <a:extLst>
                    <a:ext uri="{FF2B5EF4-FFF2-40B4-BE49-F238E27FC236}">
                      <a16:creationId xmlns:a16="http://schemas.microsoft.com/office/drawing/2014/main" id="{0BD90A33-2471-4B95-8648-17E98CAA60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8025" y="2668615"/>
                  <a:ext cx="361951" cy="371476"/>
                </a:xfrm>
                <a:custGeom>
                  <a:avLst/>
                  <a:gdLst>
                    <a:gd name="T0" fmla="*/ 94 w 96"/>
                    <a:gd name="T1" fmla="*/ 72 h 96"/>
                    <a:gd name="T2" fmla="*/ 86 w 96"/>
                    <a:gd name="T3" fmla="*/ 72 h 96"/>
                    <a:gd name="T4" fmla="*/ 60 w 96"/>
                    <a:gd name="T5" fmla="*/ 48 h 96"/>
                    <a:gd name="T6" fmla="*/ 50 w 96"/>
                    <a:gd name="T7" fmla="*/ 48 h 96"/>
                    <a:gd name="T8" fmla="*/ 50 w 96"/>
                    <a:gd name="T9" fmla="*/ 24 h 96"/>
                    <a:gd name="T10" fmla="*/ 58 w 96"/>
                    <a:gd name="T11" fmla="*/ 24 h 96"/>
                    <a:gd name="T12" fmla="*/ 60 w 96"/>
                    <a:gd name="T13" fmla="*/ 22 h 96"/>
                    <a:gd name="T14" fmla="*/ 60 w 96"/>
                    <a:gd name="T15" fmla="*/ 2 h 96"/>
                    <a:gd name="T16" fmla="*/ 58 w 96"/>
                    <a:gd name="T17" fmla="*/ 0 h 96"/>
                    <a:gd name="T18" fmla="*/ 38 w 96"/>
                    <a:gd name="T19" fmla="*/ 0 h 96"/>
                    <a:gd name="T20" fmla="*/ 36 w 96"/>
                    <a:gd name="T21" fmla="*/ 2 h 96"/>
                    <a:gd name="T22" fmla="*/ 36 w 96"/>
                    <a:gd name="T23" fmla="*/ 22 h 96"/>
                    <a:gd name="T24" fmla="*/ 38 w 96"/>
                    <a:gd name="T25" fmla="*/ 24 h 96"/>
                    <a:gd name="T26" fmla="*/ 46 w 96"/>
                    <a:gd name="T27" fmla="*/ 24 h 96"/>
                    <a:gd name="T28" fmla="*/ 46 w 96"/>
                    <a:gd name="T29" fmla="*/ 48 h 96"/>
                    <a:gd name="T30" fmla="*/ 36 w 96"/>
                    <a:gd name="T31" fmla="*/ 48 h 96"/>
                    <a:gd name="T32" fmla="*/ 10 w 96"/>
                    <a:gd name="T33" fmla="*/ 72 h 96"/>
                    <a:gd name="T34" fmla="*/ 2 w 96"/>
                    <a:gd name="T35" fmla="*/ 72 h 96"/>
                    <a:gd name="T36" fmla="*/ 0 w 96"/>
                    <a:gd name="T37" fmla="*/ 74 h 96"/>
                    <a:gd name="T38" fmla="*/ 0 w 96"/>
                    <a:gd name="T39" fmla="*/ 94 h 96"/>
                    <a:gd name="T40" fmla="*/ 2 w 96"/>
                    <a:gd name="T41" fmla="*/ 96 h 96"/>
                    <a:gd name="T42" fmla="*/ 22 w 96"/>
                    <a:gd name="T43" fmla="*/ 96 h 96"/>
                    <a:gd name="T44" fmla="*/ 24 w 96"/>
                    <a:gd name="T45" fmla="*/ 94 h 96"/>
                    <a:gd name="T46" fmla="*/ 24 w 96"/>
                    <a:gd name="T47" fmla="*/ 74 h 96"/>
                    <a:gd name="T48" fmla="*/ 22 w 96"/>
                    <a:gd name="T49" fmla="*/ 72 h 96"/>
                    <a:gd name="T50" fmla="*/ 14 w 96"/>
                    <a:gd name="T51" fmla="*/ 72 h 96"/>
                    <a:gd name="T52" fmla="*/ 36 w 96"/>
                    <a:gd name="T53" fmla="*/ 52 h 96"/>
                    <a:gd name="T54" fmla="*/ 46 w 96"/>
                    <a:gd name="T55" fmla="*/ 52 h 96"/>
                    <a:gd name="T56" fmla="*/ 46 w 96"/>
                    <a:gd name="T57" fmla="*/ 72 h 96"/>
                    <a:gd name="T58" fmla="*/ 38 w 96"/>
                    <a:gd name="T59" fmla="*/ 72 h 96"/>
                    <a:gd name="T60" fmla="*/ 36 w 96"/>
                    <a:gd name="T61" fmla="*/ 74 h 96"/>
                    <a:gd name="T62" fmla="*/ 36 w 96"/>
                    <a:gd name="T63" fmla="*/ 94 h 96"/>
                    <a:gd name="T64" fmla="*/ 38 w 96"/>
                    <a:gd name="T65" fmla="*/ 96 h 96"/>
                    <a:gd name="T66" fmla="*/ 58 w 96"/>
                    <a:gd name="T67" fmla="*/ 96 h 96"/>
                    <a:gd name="T68" fmla="*/ 60 w 96"/>
                    <a:gd name="T69" fmla="*/ 94 h 96"/>
                    <a:gd name="T70" fmla="*/ 60 w 96"/>
                    <a:gd name="T71" fmla="*/ 74 h 96"/>
                    <a:gd name="T72" fmla="*/ 58 w 96"/>
                    <a:gd name="T73" fmla="*/ 72 h 96"/>
                    <a:gd name="T74" fmla="*/ 50 w 96"/>
                    <a:gd name="T75" fmla="*/ 72 h 96"/>
                    <a:gd name="T76" fmla="*/ 50 w 96"/>
                    <a:gd name="T77" fmla="*/ 52 h 96"/>
                    <a:gd name="T78" fmla="*/ 60 w 96"/>
                    <a:gd name="T79" fmla="*/ 52 h 96"/>
                    <a:gd name="T80" fmla="*/ 82 w 96"/>
                    <a:gd name="T81" fmla="*/ 72 h 96"/>
                    <a:gd name="T82" fmla="*/ 74 w 96"/>
                    <a:gd name="T83" fmla="*/ 72 h 96"/>
                    <a:gd name="T84" fmla="*/ 72 w 96"/>
                    <a:gd name="T85" fmla="*/ 74 h 96"/>
                    <a:gd name="T86" fmla="*/ 72 w 96"/>
                    <a:gd name="T87" fmla="*/ 94 h 96"/>
                    <a:gd name="T88" fmla="*/ 74 w 96"/>
                    <a:gd name="T89" fmla="*/ 96 h 96"/>
                    <a:gd name="T90" fmla="*/ 94 w 96"/>
                    <a:gd name="T91" fmla="*/ 96 h 96"/>
                    <a:gd name="T92" fmla="*/ 96 w 96"/>
                    <a:gd name="T93" fmla="*/ 94 h 96"/>
                    <a:gd name="T94" fmla="*/ 96 w 96"/>
                    <a:gd name="T95" fmla="*/ 74 h 96"/>
                    <a:gd name="T96" fmla="*/ 94 w 96"/>
                    <a:gd name="T97" fmla="*/ 72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96" h="96">
                      <a:moveTo>
                        <a:pt x="94" y="72"/>
                      </a:moveTo>
                      <a:cubicBezTo>
                        <a:pt x="86" y="72"/>
                        <a:pt x="86" y="72"/>
                        <a:pt x="86" y="72"/>
                      </a:cubicBezTo>
                      <a:cubicBezTo>
                        <a:pt x="85" y="59"/>
                        <a:pt x="74" y="48"/>
                        <a:pt x="60" y="48"/>
                      </a:cubicBezTo>
                      <a:cubicBezTo>
                        <a:pt x="50" y="48"/>
                        <a:pt x="50" y="48"/>
                        <a:pt x="50" y="48"/>
                      </a:cubicBezTo>
                      <a:cubicBezTo>
                        <a:pt x="50" y="24"/>
                        <a:pt x="50" y="24"/>
                        <a:pt x="50" y="24"/>
                      </a:cubicBezTo>
                      <a:cubicBezTo>
                        <a:pt x="58" y="24"/>
                        <a:pt x="58" y="24"/>
                        <a:pt x="58" y="24"/>
                      </a:cubicBezTo>
                      <a:cubicBezTo>
                        <a:pt x="59" y="24"/>
                        <a:pt x="60" y="23"/>
                        <a:pt x="60" y="22"/>
                      </a:cubicBezTo>
                      <a:cubicBezTo>
                        <a:pt x="60" y="2"/>
                        <a:pt x="60" y="2"/>
                        <a:pt x="60" y="2"/>
                      </a:cubicBezTo>
                      <a:cubicBezTo>
                        <a:pt x="60" y="1"/>
                        <a:pt x="59" y="0"/>
                        <a:pt x="58" y="0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37" y="0"/>
                        <a:pt x="36" y="1"/>
                        <a:pt x="36" y="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36" y="23"/>
                        <a:pt x="37" y="24"/>
                        <a:pt x="38" y="24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46" y="48"/>
                        <a:pt x="46" y="48"/>
                        <a:pt x="46" y="48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22" y="48"/>
                        <a:pt x="11" y="59"/>
                        <a:pt x="10" y="72"/>
                      </a:cubicBezTo>
                      <a:cubicBezTo>
                        <a:pt x="2" y="72"/>
                        <a:pt x="2" y="72"/>
                        <a:pt x="2" y="72"/>
                      </a:cubicBezTo>
                      <a:cubicBezTo>
                        <a:pt x="1" y="72"/>
                        <a:pt x="0" y="73"/>
                        <a:pt x="0" y="74"/>
                      </a:cubicBezTo>
                      <a:cubicBezTo>
                        <a:pt x="0" y="94"/>
                        <a:pt x="0" y="94"/>
                        <a:pt x="0" y="94"/>
                      </a:cubicBezTo>
                      <a:cubicBezTo>
                        <a:pt x="0" y="95"/>
                        <a:pt x="1" y="96"/>
                        <a:pt x="2" y="96"/>
                      </a:cubicBezTo>
                      <a:cubicBezTo>
                        <a:pt x="22" y="96"/>
                        <a:pt x="22" y="96"/>
                        <a:pt x="22" y="96"/>
                      </a:cubicBezTo>
                      <a:cubicBezTo>
                        <a:pt x="23" y="96"/>
                        <a:pt x="24" y="95"/>
                        <a:pt x="24" y="94"/>
                      </a:cubicBezTo>
                      <a:cubicBezTo>
                        <a:pt x="24" y="74"/>
                        <a:pt x="24" y="74"/>
                        <a:pt x="24" y="74"/>
                      </a:cubicBezTo>
                      <a:cubicBezTo>
                        <a:pt x="24" y="73"/>
                        <a:pt x="23" y="72"/>
                        <a:pt x="22" y="72"/>
                      </a:cubicBezTo>
                      <a:cubicBezTo>
                        <a:pt x="14" y="72"/>
                        <a:pt x="14" y="72"/>
                        <a:pt x="14" y="72"/>
                      </a:cubicBezTo>
                      <a:cubicBezTo>
                        <a:pt x="15" y="61"/>
                        <a:pt x="25" y="52"/>
                        <a:pt x="36" y="52"/>
                      </a:cubicBezTo>
                      <a:cubicBezTo>
                        <a:pt x="46" y="52"/>
                        <a:pt x="46" y="52"/>
                        <a:pt x="46" y="52"/>
                      </a:cubicBezTo>
                      <a:cubicBezTo>
                        <a:pt x="46" y="72"/>
                        <a:pt x="46" y="72"/>
                        <a:pt x="46" y="72"/>
                      </a:cubicBezTo>
                      <a:cubicBezTo>
                        <a:pt x="38" y="72"/>
                        <a:pt x="38" y="72"/>
                        <a:pt x="38" y="72"/>
                      </a:cubicBezTo>
                      <a:cubicBezTo>
                        <a:pt x="37" y="72"/>
                        <a:pt x="36" y="73"/>
                        <a:pt x="36" y="74"/>
                      </a:cubicBezTo>
                      <a:cubicBezTo>
                        <a:pt x="36" y="94"/>
                        <a:pt x="36" y="94"/>
                        <a:pt x="36" y="94"/>
                      </a:cubicBezTo>
                      <a:cubicBezTo>
                        <a:pt x="36" y="95"/>
                        <a:pt x="37" y="96"/>
                        <a:pt x="38" y="96"/>
                      </a:cubicBezTo>
                      <a:cubicBezTo>
                        <a:pt x="58" y="96"/>
                        <a:pt x="58" y="96"/>
                        <a:pt x="58" y="96"/>
                      </a:cubicBezTo>
                      <a:cubicBezTo>
                        <a:pt x="59" y="96"/>
                        <a:pt x="60" y="95"/>
                        <a:pt x="60" y="94"/>
                      </a:cubicBezTo>
                      <a:cubicBezTo>
                        <a:pt x="60" y="74"/>
                        <a:pt x="60" y="74"/>
                        <a:pt x="60" y="74"/>
                      </a:cubicBezTo>
                      <a:cubicBezTo>
                        <a:pt x="60" y="73"/>
                        <a:pt x="59" y="72"/>
                        <a:pt x="58" y="72"/>
                      </a:cubicBezTo>
                      <a:cubicBezTo>
                        <a:pt x="50" y="72"/>
                        <a:pt x="50" y="72"/>
                        <a:pt x="50" y="72"/>
                      </a:cubicBezTo>
                      <a:cubicBezTo>
                        <a:pt x="50" y="52"/>
                        <a:pt x="50" y="52"/>
                        <a:pt x="50" y="5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71" y="52"/>
                        <a:pt x="81" y="61"/>
                        <a:pt x="82" y="72"/>
                      </a:cubicBezTo>
                      <a:cubicBezTo>
                        <a:pt x="74" y="72"/>
                        <a:pt x="74" y="72"/>
                        <a:pt x="74" y="72"/>
                      </a:cubicBezTo>
                      <a:cubicBezTo>
                        <a:pt x="73" y="72"/>
                        <a:pt x="72" y="73"/>
                        <a:pt x="72" y="74"/>
                      </a:cubicBezTo>
                      <a:cubicBezTo>
                        <a:pt x="72" y="94"/>
                        <a:pt x="72" y="94"/>
                        <a:pt x="72" y="94"/>
                      </a:cubicBezTo>
                      <a:cubicBezTo>
                        <a:pt x="72" y="95"/>
                        <a:pt x="73" y="96"/>
                        <a:pt x="74" y="96"/>
                      </a:cubicBezTo>
                      <a:cubicBezTo>
                        <a:pt x="94" y="96"/>
                        <a:pt x="94" y="96"/>
                        <a:pt x="94" y="96"/>
                      </a:cubicBezTo>
                      <a:cubicBezTo>
                        <a:pt x="95" y="96"/>
                        <a:pt x="96" y="95"/>
                        <a:pt x="96" y="94"/>
                      </a:cubicBezTo>
                      <a:cubicBezTo>
                        <a:pt x="96" y="74"/>
                        <a:pt x="96" y="74"/>
                        <a:pt x="96" y="74"/>
                      </a:cubicBezTo>
                      <a:cubicBezTo>
                        <a:pt x="96" y="73"/>
                        <a:pt x="95" y="72"/>
                        <a:pt x="94" y="7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>
                    <a:latin typeface="Georgia" panose="02040502050405020303" pitchFamily="18" charset="0"/>
                  </a:endParaRPr>
                </a:p>
              </p:txBody>
            </p:sp>
          </p:grpSp>
          <p:sp>
            <p:nvSpPr>
              <p:cNvPr id="69" name="Rectangle: Rounded Corners 23">
                <a:extLst>
                  <a:ext uri="{FF2B5EF4-FFF2-40B4-BE49-F238E27FC236}">
                    <a16:creationId xmlns:a16="http://schemas.microsoft.com/office/drawing/2014/main" id="{E85A503C-CC9E-44C4-B60C-638F6918BBC4}"/>
                  </a:ext>
                </a:extLst>
              </p:cNvPr>
              <p:cNvSpPr/>
              <p:nvPr/>
            </p:nvSpPr>
            <p:spPr>
              <a:xfrm>
                <a:off x="609600" y="4533901"/>
                <a:ext cx="5391150" cy="1600200"/>
              </a:xfrm>
              <a:prstGeom prst="roundRect">
                <a:avLst>
                  <a:gd name="adj" fmla="val 6667"/>
                </a:avLst>
              </a:prstGeom>
              <a:gradFill flip="none" rotWithShape="1">
                <a:gsLst>
                  <a:gs pos="19000">
                    <a:schemeClr val="accent1">
                      <a:alpha val="85000"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Georgia" panose="02040502050405020303" pitchFamily="18" charset="0"/>
                </a:endParaRPr>
              </a:p>
            </p:txBody>
          </p:sp>
          <p:grpSp>
            <p:nvGrpSpPr>
              <p:cNvPr id="70" name="Group 12">
                <a:extLst>
                  <a:ext uri="{FF2B5EF4-FFF2-40B4-BE49-F238E27FC236}">
                    <a16:creationId xmlns:a16="http://schemas.microsoft.com/office/drawing/2014/main" id="{50F9EEBD-9948-4732-AF4E-50E9EFE6C901}"/>
                  </a:ext>
                </a:extLst>
              </p:cNvPr>
              <p:cNvGrpSpPr/>
              <p:nvPr/>
            </p:nvGrpSpPr>
            <p:grpSpPr>
              <a:xfrm>
                <a:off x="6191250" y="4533900"/>
                <a:ext cx="5391150" cy="1600200"/>
                <a:chOff x="6191250" y="4533900"/>
                <a:chExt cx="5391150" cy="1600200"/>
              </a:xfrm>
            </p:grpSpPr>
            <p:sp>
              <p:nvSpPr>
                <p:cNvPr id="71" name="Rectangle: Rounded Corners 13">
                  <a:extLst>
                    <a:ext uri="{FF2B5EF4-FFF2-40B4-BE49-F238E27FC236}">
                      <a16:creationId xmlns:a16="http://schemas.microsoft.com/office/drawing/2014/main" id="{7D15B19D-182F-4722-8072-8EA109DAC21A}"/>
                    </a:ext>
                  </a:extLst>
                </p:cNvPr>
                <p:cNvSpPr/>
                <p:nvPr/>
              </p:nvSpPr>
              <p:spPr>
                <a:xfrm>
                  <a:off x="6191250" y="4533900"/>
                  <a:ext cx="5391150" cy="1600200"/>
                </a:xfrm>
                <a:prstGeom prst="roundRect">
                  <a:avLst>
                    <a:gd name="adj" fmla="val 6667"/>
                  </a:avLst>
                </a:prstGeom>
                <a:gradFill flip="none" rotWithShape="1">
                  <a:gsLst>
                    <a:gs pos="19000">
                      <a:schemeClr val="accent1">
                        <a:alpha val="85000"/>
                      </a:schemeClr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Georgia" panose="02040502050405020303" pitchFamily="18" charset="0"/>
                  </a:endParaRPr>
                </a:p>
              </p:txBody>
            </p:sp>
            <p:grpSp>
              <p:nvGrpSpPr>
                <p:cNvPr id="72" name="Group 14">
                  <a:extLst>
                    <a:ext uri="{FF2B5EF4-FFF2-40B4-BE49-F238E27FC236}">
                      <a16:creationId xmlns:a16="http://schemas.microsoft.com/office/drawing/2014/main" id="{69BAA4D6-B679-434D-8D9A-0CD17C04651A}"/>
                    </a:ext>
                  </a:extLst>
                </p:cNvPr>
                <p:cNvGrpSpPr/>
                <p:nvPr/>
              </p:nvGrpSpPr>
              <p:grpSpPr>
                <a:xfrm>
                  <a:off x="11057792" y="4696052"/>
                  <a:ext cx="361950" cy="361951"/>
                  <a:chOff x="3390900" y="3259138"/>
                  <a:chExt cx="361950" cy="361951"/>
                </a:xfrm>
                <a:solidFill>
                  <a:schemeClr val="bg1"/>
                </a:solidFill>
              </p:grpSpPr>
              <p:sp>
                <p:nvSpPr>
                  <p:cNvPr id="73" name="Freeform 103">
                    <a:extLst>
                      <a:ext uri="{FF2B5EF4-FFF2-40B4-BE49-F238E27FC236}">
                        <a16:creationId xmlns:a16="http://schemas.microsoft.com/office/drawing/2014/main" id="{9D407E30-9DFF-447F-8B1B-D600040B8E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90900" y="3259138"/>
                    <a:ext cx="361950" cy="227013"/>
                  </a:xfrm>
                  <a:custGeom>
                    <a:avLst/>
                    <a:gdLst>
                      <a:gd name="T0" fmla="*/ 0 w 228"/>
                      <a:gd name="T1" fmla="*/ 0 h 143"/>
                      <a:gd name="T2" fmla="*/ 0 w 228"/>
                      <a:gd name="T3" fmla="*/ 143 h 143"/>
                      <a:gd name="T4" fmla="*/ 19 w 228"/>
                      <a:gd name="T5" fmla="*/ 143 h 143"/>
                      <a:gd name="T6" fmla="*/ 19 w 228"/>
                      <a:gd name="T7" fmla="*/ 133 h 143"/>
                      <a:gd name="T8" fmla="*/ 10 w 228"/>
                      <a:gd name="T9" fmla="*/ 133 h 143"/>
                      <a:gd name="T10" fmla="*/ 10 w 228"/>
                      <a:gd name="T11" fmla="*/ 10 h 143"/>
                      <a:gd name="T12" fmla="*/ 218 w 228"/>
                      <a:gd name="T13" fmla="*/ 10 h 143"/>
                      <a:gd name="T14" fmla="*/ 218 w 228"/>
                      <a:gd name="T15" fmla="*/ 133 h 143"/>
                      <a:gd name="T16" fmla="*/ 142 w 228"/>
                      <a:gd name="T17" fmla="*/ 133 h 143"/>
                      <a:gd name="T18" fmla="*/ 142 w 228"/>
                      <a:gd name="T19" fmla="*/ 143 h 143"/>
                      <a:gd name="T20" fmla="*/ 228 w 228"/>
                      <a:gd name="T21" fmla="*/ 143 h 143"/>
                      <a:gd name="T22" fmla="*/ 228 w 228"/>
                      <a:gd name="T23" fmla="*/ 0 h 143"/>
                      <a:gd name="T24" fmla="*/ 0 w 228"/>
                      <a:gd name="T25" fmla="*/ 0 h 1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28" h="143">
                        <a:moveTo>
                          <a:pt x="0" y="0"/>
                        </a:moveTo>
                        <a:lnTo>
                          <a:pt x="0" y="143"/>
                        </a:lnTo>
                        <a:lnTo>
                          <a:pt x="19" y="143"/>
                        </a:lnTo>
                        <a:lnTo>
                          <a:pt x="19" y="133"/>
                        </a:lnTo>
                        <a:lnTo>
                          <a:pt x="10" y="133"/>
                        </a:lnTo>
                        <a:lnTo>
                          <a:pt x="10" y="10"/>
                        </a:lnTo>
                        <a:lnTo>
                          <a:pt x="218" y="10"/>
                        </a:lnTo>
                        <a:lnTo>
                          <a:pt x="218" y="133"/>
                        </a:lnTo>
                        <a:lnTo>
                          <a:pt x="142" y="133"/>
                        </a:lnTo>
                        <a:lnTo>
                          <a:pt x="142" y="143"/>
                        </a:lnTo>
                        <a:lnTo>
                          <a:pt x="228" y="143"/>
                        </a:lnTo>
                        <a:lnTo>
                          <a:pt x="228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74" name="Freeform 104">
                    <a:extLst>
                      <a:ext uri="{FF2B5EF4-FFF2-40B4-BE49-F238E27FC236}">
                        <a16:creationId xmlns:a16="http://schemas.microsoft.com/office/drawing/2014/main" id="{22033839-19FB-4387-8D2B-70CB13B2D3BD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421063" y="3289301"/>
                    <a:ext cx="301625" cy="166688"/>
                  </a:xfrm>
                  <a:custGeom>
                    <a:avLst/>
                    <a:gdLst>
                      <a:gd name="T0" fmla="*/ 52 w 80"/>
                      <a:gd name="T1" fmla="*/ 44 h 44"/>
                      <a:gd name="T2" fmla="*/ 70 w 80"/>
                      <a:gd name="T3" fmla="*/ 44 h 44"/>
                      <a:gd name="T4" fmla="*/ 80 w 80"/>
                      <a:gd name="T5" fmla="*/ 34 h 44"/>
                      <a:gd name="T6" fmla="*/ 80 w 80"/>
                      <a:gd name="T7" fmla="*/ 10 h 44"/>
                      <a:gd name="T8" fmla="*/ 70 w 80"/>
                      <a:gd name="T9" fmla="*/ 0 h 44"/>
                      <a:gd name="T10" fmla="*/ 10 w 80"/>
                      <a:gd name="T11" fmla="*/ 0 h 44"/>
                      <a:gd name="T12" fmla="*/ 0 w 80"/>
                      <a:gd name="T13" fmla="*/ 10 h 44"/>
                      <a:gd name="T14" fmla="*/ 0 w 80"/>
                      <a:gd name="T15" fmla="*/ 34 h 44"/>
                      <a:gd name="T16" fmla="*/ 1 w 80"/>
                      <a:gd name="T17" fmla="*/ 38 h 44"/>
                      <a:gd name="T18" fmla="*/ 26 w 80"/>
                      <a:gd name="T19" fmla="*/ 32 h 44"/>
                      <a:gd name="T20" fmla="*/ 52 w 80"/>
                      <a:gd name="T21" fmla="*/ 42 h 44"/>
                      <a:gd name="T22" fmla="*/ 52 w 80"/>
                      <a:gd name="T23" fmla="*/ 44 h 44"/>
                      <a:gd name="T24" fmla="*/ 12 w 80"/>
                      <a:gd name="T25" fmla="*/ 16 h 44"/>
                      <a:gd name="T26" fmla="*/ 8 w 80"/>
                      <a:gd name="T27" fmla="*/ 12 h 44"/>
                      <a:gd name="T28" fmla="*/ 12 w 80"/>
                      <a:gd name="T29" fmla="*/ 8 h 44"/>
                      <a:gd name="T30" fmla="*/ 16 w 80"/>
                      <a:gd name="T31" fmla="*/ 12 h 44"/>
                      <a:gd name="T32" fmla="*/ 12 w 80"/>
                      <a:gd name="T33" fmla="*/ 16 h 44"/>
                      <a:gd name="T34" fmla="*/ 38 w 80"/>
                      <a:gd name="T35" fmla="*/ 30 h 44"/>
                      <a:gd name="T36" fmla="*/ 26 w 80"/>
                      <a:gd name="T37" fmla="*/ 18 h 44"/>
                      <a:gd name="T38" fmla="*/ 38 w 80"/>
                      <a:gd name="T39" fmla="*/ 6 h 44"/>
                      <a:gd name="T40" fmla="*/ 50 w 80"/>
                      <a:gd name="T41" fmla="*/ 18 h 44"/>
                      <a:gd name="T42" fmla="*/ 38 w 80"/>
                      <a:gd name="T43" fmla="*/ 30 h 44"/>
                      <a:gd name="T44" fmla="*/ 68 w 80"/>
                      <a:gd name="T45" fmla="*/ 28 h 44"/>
                      <a:gd name="T46" fmla="*/ 72 w 80"/>
                      <a:gd name="T47" fmla="*/ 32 h 44"/>
                      <a:gd name="T48" fmla="*/ 68 w 80"/>
                      <a:gd name="T49" fmla="*/ 36 h 44"/>
                      <a:gd name="T50" fmla="*/ 64 w 80"/>
                      <a:gd name="T51" fmla="*/ 32 h 44"/>
                      <a:gd name="T52" fmla="*/ 68 w 80"/>
                      <a:gd name="T53" fmla="*/ 28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80" h="44">
                        <a:moveTo>
                          <a:pt x="52" y="44"/>
                        </a:moveTo>
                        <a:cubicBezTo>
                          <a:pt x="70" y="44"/>
                          <a:pt x="70" y="44"/>
                          <a:pt x="70" y="44"/>
                        </a:cubicBezTo>
                        <a:cubicBezTo>
                          <a:pt x="76" y="44"/>
                          <a:pt x="80" y="40"/>
                          <a:pt x="80" y="34"/>
                        </a:cubicBezTo>
                        <a:cubicBezTo>
                          <a:pt x="80" y="10"/>
                          <a:pt x="80" y="10"/>
                          <a:pt x="80" y="10"/>
                        </a:cubicBezTo>
                        <a:cubicBezTo>
                          <a:pt x="80" y="4"/>
                          <a:pt x="76" y="0"/>
                          <a:pt x="7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4" y="0"/>
                          <a:pt x="0" y="4"/>
                          <a:pt x="0" y="10"/>
                        </a:cubicBezTo>
                        <a:cubicBezTo>
                          <a:pt x="0" y="34"/>
                          <a:pt x="0" y="34"/>
                          <a:pt x="0" y="34"/>
                        </a:cubicBezTo>
                        <a:cubicBezTo>
                          <a:pt x="0" y="36"/>
                          <a:pt x="0" y="37"/>
                          <a:pt x="1" y="38"/>
                        </a:cubicBezTo>
                        <a:cubicBezTo>
                          <a:pt x="4" y="34"/>
                          <a:pt x="12" y="32"/>
                          <a:pt x="26" y="32"/>
                        </a:cubicBezTo>
                        <a:cubicBezTo>
                          <a:pt x="43" y="32"/>
                          <a:pt x="52" y="35"/>
                          <a:pt x="52" y="42"/>
                        </a:cubicBezTo>
                        <a:lnTo>
                          <a:pt x="52" y="44"/>
                        </a:lnTo>
                        <a:close/>
                        <a:moveTo>
                          <a:pt x="12" y="16"/>
                        </a:moveTo>
                        <a:cubicBezTo>
                          <a:pt x="10" y="16"/>
                          <a:pt x="8" y="14"/>
                          <a:pt x="8" y="12"/>
                        </a:cubicBezTo>
                        <a:cubicBezTo>
                          <a:pt x="8" y="10"/>
                          <a:pt x="10" y="8"/>
                          <a:pt x="12" y="8"/>
                        </a:cubicBezTo>
                        <a:cubicBezTo>
                          <a:pt x="14" y="8"/>
                          <a:pt x="16" y="10"/>
                          <a:pt x="16" y="12"/>
                        </a:cubicBezTo>
                        <a:cubicBezTo>
                          <a:pt x="16" y="14"/>
                          <a:pt x="14" y="16"/>
                          <a:pt x="12" y="16"/>
                        </a:cubicBezTo>
                        <a:close/>
                        <a:moveTo>
                          <a:pt x="38" y="30"/>
                        </a:moveTo>
                        <a:cubicBezTo>
                          <a:pt x="31" y="30"/>
                          <a:pt x="26" y="25"/>
                          <a:pt x="26" y="18"/>
                        </a:cubicBezTo>
                        <a:cubicBezTo>
                          <a:pt x="26" y="11"/>
                          <a:pt x="31" y="6"/>
                          <a:pt x="38" y="6"/>
                        </a:cubicBezTo>
                        <a:cubicBezTo>
                          <a:pt x="45" y="6"/>
                          <a:pt x="50" y="11"/>
                          <a:pt x="50" y="18"/>
                        </a:cubicBezTo>
                        <a:cubicBezTo>
                          <a:pt x="50" y="25"/>
                          <a:pt x="45" y="30"/>
                          <a:pt x="38" y="30"/>
                        </a:cubicBezTo>
                        <a:close/>
                        <a:moveTo>
                          <a:pt x="68" y="28"/>
                        </a:moveTo>
                        <a:cubicBezTo>
                          <a:pt x="70" y="28"/>
                          <a:pt x="72" y="30"/>
                          <a:pt x="72" y="32"/>
                        </a:cubicBezTo>
                        <a:cubicBezTo>
                          <a:pt x="72" y="34"/>
                          <a:pt x="70" y="36"/>
                          <a:pt x="68" y="36"/>
                        </a:cubicBezTo>
                        <a:cubicBezTo>
                          <a:pt x="66" y="36"/>
                          <a:pt x="64" y="34"/>
                          <a:pt x="64" y="32"/>
                        </a:cubicBezTo>
                        <a:cubicBezTo>
                          <a:pt x="64" y="30"/>
                          <a:pt x="66" y="28"/>
                          <a:pt x="68" y="2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75" name="Freeform 105">
                    <a:extLst>
                      <a:ext uri="{FF2B5EF4-FFF2-40B4-BE49-F238E27FC236}">
                        <a16:creationId xmlns:a16="http://schemas.microsoft.com/office/drawing/2014/main" id="{B494C618-4644-46AF-9264-AD3E16EC63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36938" y="3584576"/>
                    <a:ext cx="165100" cy="36513"/>
                  </a:xfrm>
                  <a:custGeom>
                    <a:avLst/>
                    <a:gdLst>
                      <a:gd name="T0" fmla="*/ 22 w 44"/>
                      <a:gd name="T1" fmla="*/ 2 h 10"/>
                      <a:gd name="T2" fmla="*/ 6 w 44"/>
                      <a:gd name="T3" fmla="*/ 1 h 10"/>
                      <a:gd name="T4" fmla="*/ 0 w 44"/>
                      <a:gd name="T5" fmla="*/ 0 h 10"/>
                      <a:gd name="T6" fmla="*/ 0 w 44"/>
                      <a:gd name="T7" fmla="*/ 4 h 10"/>
                      <a:gd name="T8" fmla="*/ 22 w 44"/>
                      <a:gd name="T9" fmla="*/ 10 h 10"/>
                      <a:gd name="T10" fmla="*/ 44 w 44"/>
                      <a:gd name="T11" fmla="*/ 4 h 10"/>
                      <a:gd name="T12" fmla="*/ 44 w 44"/>
                      <a:gd name="T13" fmla="*/ 0 h 10"/>
                      <a:gd name="T14" fmla="*/ 38 w 44"/>
                      <a:gd name="T15" fmla="*/ 1 h 10"/>
                      <a:gd name="T16" fmla="*/ 22 w 44"/>
                      <a:gd name="T17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4" h="10">
                        <a:moveTo>
                          <a:pt x="22" y="2"/>
                        </a:moveTo>
                        <a:cubicBezTo>
                          <a:pt x="16" y="2"/>
                          <a:pt x="10" y="2"/>
                          <a:pt x="6" y="1"/>
                        </a:cubicBezTo>
                        <a:cubicBezTo>
                          <a:pt x="3" y="0"/>
                          <a:pt x="1" y="0"/>
                          <a:pt x="0" y="0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0" y="10"/>
                          <a:pt x="16" y="10"/>
                          <a:pt x="22" y="10"/>
                        </a:cubicBezTo>
                        <a:cubicBezTo>
                          <a:pt x="28" y="10"/>
                          <a:pt x="44" y="10"/>
                          <a:pt x="44" y="4"/>
                        </a:cubicBez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43" y="0"/>
                          <a:pt x="41" y="0"/>
                          <a:pt x="38" y="1"/>
                        </a:cubicBezTo>
                        <a:cubicBezTo>
                          <a:pt x="34" y="2"/>
                          <a:pt x="28" y="2"/>
                          <a:pt x="2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76" name="Freeform 106">
                    <a:extLst>
                      <a:ext uri="{FF2B5EF4-FFF2-40B4-BE49-F238E27FC236}">
                        <a16:creationId xmlns:a16="http://schemas.microsoft.com/office/drawing/2014/main" id="{EB1A6B52-7B84-433C-9D9A-5379916CE9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36938" y="3463926"/>
                    <a:ext cx="165100" cy="22225"/>
                  </a:xfrm>
                  <a:custGeom>
                    <a:avLst/>
                    <a:gdLst>
                      <a:gd name="T0" fmla="*/ 22 w 44"/>
                      <a:gd name="T1" fmla="*/ 2 h 6"/>
                      <a:gd name="T2" fmla="*/ 6 w 44"/>
                      <a:gd name="T3" fmla="*/ 1 h 6"/>
                      <a:gd name="T4" fmla="*/ 0 w 44"/>
                      <a:gd name="T5" fmla="*/ 0 h 6"/>
                      <a:gd name="T6" fmla="*/ 0 w 44"/>
                      <a:gd name="T7" fmla="*/ 3 h 6"/>
                      <a:gd name="T8" fmla="*/ 22 w 44"/>
                      <a:gd name="T9" fmla="*/ 6 h 6"/>
                      <a:gd name="T10" fmla="*/ 44 w 44"/>
                      <a:gd name="T11" fmla="*/ 3 h 6"/>
                      <a:gd name="T12" fmla="*/ 44 w 44"/>
                      <a:gd name="T13" fmla="*/ 0 h 6"/>
                      <a:gd name="T14" fmla="*/ 38 w 44"/>
                      <a:gd name="T15" fmla="*/ 1 h 6"/>
                      <a:gd name="T16" fmla="*/ 22 w 44"/>
                      <a:gd name="T17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4" h="6">
                        <a:moveTo>
                          <a:pt x="22" y="2"/>
                        </a:moveTo>
                        <a:cubicBezTo>
                          <a:pt x="16" y="2"/>
                          <a:pt x="10" y="2"/>
                          <a:pt x="6" y="1"/>
                        </a:cubicBezTo>
                        <a:cubicBezTo>
                          <a:pt x="3" y="0"/>
                          <a:pt x="1" y="0"/>
                          <a:pt x="0" y="0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2" y="4"/>
                          <a:pt x="12" y="6"/>
                          <a:pt x="22" y="6"/>
                        </a:cubicBezTo>
                        <a:cubicBezTo>
                          <a:pt x="32" y="6"/>
                          <a:pt x="42" y="4"/>
                          <a:pt x="44" y="3"/>
                        </a:cubicBez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43" y="0"/>
                          <a:pt x="41" y="0"/>
                          <a:pt x="38" y="1"/>
                        </a:cubicBezTo>
                        <a:cubicBezTo>
                          <a:pt x="34" y="2"/>
                          <a:pt x="28" y="2"/>
                          <a:pt x="2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77" name="Freeform 107">
                    <a:extLst>
                      <a:ext uri="{FF2B5EF4-FFF2-40B4-BE49-F238E27FC236}">
                        <a16:creationId xmlns:a16="http://schemas.microsoft.com/office/drawing/2014/main" id="{C8AFE397-061D-4BBF-879B-7BC64A2CC4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36938" y="3425826"/>
                    <a:ext cx="165100" cy="30163"/>
                  </a:xfrm>
                  <a:custGeom>
                    <a:avLst/>
                    <a:gdLst>
                      <a:gd name="T0" fmla="*/ 44 w 44"/>
                      <a:gd name="T1" fmla="*/ 5 h 8"/>
                      <a:gd name="T2" fmla="*/ 22 w 44"/>
                      <a:gd name="T3" fmla="*/ 0 h 8"/>
                      <a:gd name="T4" fmla="*/ 0 w 44"/>
                      <a:gd name="T5" fmla="*/ 5 h 8"/>
                      <a:gd name="T6" fmla="*/ 22 w 44"/>
                      <a:gd name="T7" fmla="*/ 8 h 8"/>
                      <a:gd name="T8" fmla="*/ 44 w 44"/>
                      <a:gd name="T9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" h="8">
                        <a:moveTo>
                          <a:pt x="44" y="5"/>
                        </a:moveTo>
                        <a:cubicBezTo>
                          <a:pt x="43" y="2"/>
                          <a:pt x="35" y="0"/>
                          <a:pt x="22" y="0"/>
                        </a:cubicBezTo>
                        <a:cubicBezTo>
                          <a:pt x="9" y="0"/>
                          <a:pt x="1" y="2"/>
                          <a:pt x="0" y="5"/>
                        </a:cubicBezTo>
                        <a:cubicBezTo>
                          <a:pt x="2" y="7"/>
                          <a:pt x="12" y="8"/>
                          <a:pt x="22" y="8"/>
                        </a:cubicBezTo>
                        <a:cubicBezTo>
                          <a:pt x="32" y="8"/>
                          <a:pt x="42" y="7"/>
                          <a:pt x="44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78" name="Freeform 108">
                    <a:extLst>
                      <a:ext uri="{FF2B5EF4-FFF2-40B4-BE49-F238E27FC236}">
                        <a16:creationId xmlns:a16="http://schemas.microsoft.com/office/drawing/2014/main" id="{BC219C74-1247-446B-BEA4-0B724743D8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36938" y="3554413"/>
                    <a:ext cx="165100" cy="22225"/>
                  </a:xfrm>
                  <a:custGeom>
                    <a:avLst/>
                    <a:gdLst>
                      <a:gd name="T0" fmla="*/ 22 w 44"/>
                      <a:gd name="T1" fmla="*/ 2 h 6"/>
                      <a:gd name="T2" fmla="*/ 6 w 44"/>
                      <a:gd name="T3" fmla="*/ 1 h 6"/>
                      <a:gd name="T4" fmla="*/ 0 w 44"/>
                      <a:gd name="T5" fmla="*/ 0 h 6"/>
                      <a:gd name="T6" fmla="*/ 0 w 44"/>
                      <a:gd name="T7" fmla="*/ 3 h 6"/>
                      <a:gd name="T8" fmla="*/ 22 w 44"/>
                      <a:gd name="T9" fmla="*/ 6 h 6"/>
                      <a:gd name="T10" fmla="*/ 44 w 44"/>
                      <a:gd name="T11" fmla="*/ 3 h 6"/>
                      <a:gd name="T12" fmla="*/ 44 w 44"/>
                      <a:gd name="T13" fmla="*/ 0 h 6"/>
                      <a:gd name="T14" fmla="*/ 38 w 44"/>
                      <a:gd name="T15" fmla="*/ 1 h 6"/>
                      <a:gd name="T16" fmla="*/ 22 w 44"/>
                      <a:gd name="T17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4" h="6">
                        <a:moveTo>
                          <a:pt x="22" y="2"/>
                        </a:moveTo>
                        <a:cubicBezTo>
                          <a:pt x="16" y="2"/>
                          <a:pt x="10" y="2"/>
                          <a:pt x="6" y="1"/>
                        </a:cubicBezTo>
                        <a:cubicBezTo>
                          <a:pt x="3" y="0"/>
                          <a:pt x="1" y="0"/>
                          <a:pt x="0" y="0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2" y="4"/>
                          <a:pt x="12" y="6"/>
                          <a:pt x="22" y="6"/>
                        </a:cubicBezTo>
                        <a:cubicBezTo>
                          <a:pt x="32" y="6"/>
                          <a:pt x="42" y="4"/>
                          <a:pt x="44" y="3"/>
                        </a:cubicBez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43" y="0"/>
                          <a:pt x="41" y="0"/>
                          <a:pt x="38" y="1"/>
                        </a:cubicBezTo>
                        <a:cubicBezTo>
                          <a:pt x="34" y="2"/>
                          <a:pt x="28" y="2"/>
                          <a:pt x="2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79" name="Freeform 109">
                    <a:extLst>
                      <a:ext uri="{FF2B5EF4-FFF2-40B4-BE49-F238E27FC236}">
                        <a16:creationId xmlns:a16="http://schemas.microsoft.com/office/drawing/2014/main" id="{404C37C0-8C74-45F3-90DB-D3F909B26B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36938" y="3494088"/>
                    <a:ext cx="165100" cy="22225"/>
                  </a:xfrm>
                  <a:custGeom>
                    <a:avLst/>
                    <a:gdLst>
                      <a:gd name="T0" fmla="*/ 22 w 44"/>
                      <a:gd name="T1" fmla="*/ 2 h 6"/>
                      <a:gd name="T2" fmla="*/ 6 w 44"/>
                      <a:gd name="T3" fmla="*/ 1 h 6"/>
                      <a:gd name="T4" fmla="*/ 0 w 44"/>
                      <a:gd name="T5" fmla="*/ 0 h 6"/>
                      <a:gd name="T6" fmla="*/ 0 w 44"/>
                      <a:gd name="T7" fmla="*/ 3 h 6"/>
                      <a:gd name="T8" fmla="*/ 22 w 44"/>
                      <a:gd name="T9" fmla="*/ 6 h 6"/>
                      <a:gd name="T10" fmla="*/ 44 w 44"/>
                      <a:gd name="T11" fmla="*/ 3 h 6"/>
                      <a:gd name="T12" fmla="*/ 44 w 44"/>
                      <a:gd name="T13" fmla="*/ 0 h 6"/>
                      <a:gd name="T14" fmla="*/ 38 w 44"/>
                      <a:gd name="T15" fmla="*/ 1 h 6"/>
                      <a:gd name="T16" fmla="*/ 22 w 44"/>
                      <a:gd name="T17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4" h="6">
                        <a:moveTo>
                          <a:pt x="22" y="2"/>
                        </a:moveTo>
                        <a:cubicBezTo>
                          <a:pt x="16" y="2"/>
                          <a:pt x="10" y="2"/>
                          <a:pt x="6" y="1"/>
                        </a:cubicBezTo>
                        <a:cubicBezTo>
                          <a:pt x="3" y="0"/>
                          <a:pt x="1" y="0"/>
                          <a:pt x="0" y="0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2" y="4"/>
                          <a:pt x="12" y="6"/>
                          <a:pt x="22" y="6"/>
                        </a:cubicBezTo>
                        <a:cubicBezTo>
                          <a:pt x="32" y="6"/>
                          <a:pt x="42" y="4"/>
                          <a:pt x="44" y="3"/>
                        </a:cubicBez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43" y="0"/>
                          <a:pt x="41" y="0"/>
                          <a:pt x="38" y="1"/>
                        </a:cubicBezTo>
                        <a:cubicBezTo>
                          <a:pt x="34" y="2"/>
                          <a:pt x="28" y="2"/>
                          <a:pt x="2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  <p:sp>
                <p:nvSpPr>
                  <p:cNvPr id="80" name="Freeform 110">
                    <a:extLst>
                      <a:ext uri="{FF2B5EF4-FFF2-40B4-BE49-F238E27FC236}">
                        <a16:creationId xmlns:a16="http://schemas.microsoft.com/office/drawing/2014/main" id="{400EB875-BDA3-481E-BEBA-F66D1217F7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36938" y="3524251"/>
                    <a:ext cx="165100" cy="22225"/>
                  </a:xfrm>
                  <a:custGeom>
                    <a:avLst/>
                    <a:gdLst>
                      <a:gd name="T0" fmla="*/ 22 w 44"/>
                      <a:gd name="T1" fmla="*/ 2 h 6"/>
                      <a:gd name="T2" fmla="*/ 6 w 44"/>
                      <a:gd name="T3" fmla="*/ 1 h 6"/>
                      <a:gd name="T4" fmla="*/ 0 w 44"/>
                      <a:gd name="T5" fmla="*/ 0 h 6"/>
                      <a:gd name="T6" fmla="*/ 0 w 44"/>
                      <a:gd name="T7" fmla="*/ 3 h 6"/>
                      <a:gd name="T8" fmla="*/ 22 w 44"/>
                      <a:gd name="T9" fmla="*/ 6 h 6"/>
                      <a:gd name="T10" fmla="*/ 44 w 44"/>
                      <a:gd name="T11" fmla="*/ 3 h 6"/>
                      <a:gd name="T12" fmla="*/ 44 w 44"/>
                      <a:gd name="T13" fmla="*/ 0 h 6"/>
                      <a:gd name="T14" fmla="*/ 38 w 44"/>
                      <a:gd name="T15" fmla="*/ 1 h 6"/>
                      <a:gd name="T16" fmla="*/ 22 w 44"/>
                      <a:gd name="T17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4" h="6">
                        <a:moveTo>
                          <a:pt x="22" y="2"/>
                        </a:moveTo>
                        <a:cubicBezTo>
                          <a:pt x="16" y="2"/>
                          <a:pt x="10" y="2"/>
                          <a:pt x="6" y="1"/>
                        </a:cubicBezTo>
                        <a:cubicBezTo>
                          <a:pt x="3" y="0"/>
                          <a:pt x="1" y="0"/>
                          <a:pt x="0" y="0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2" y="4"/>
                          <a:pt x="12" y="6"/>
                          <a:pt x="22" y="6"/>
                        </a:cubicBezTo>
                        <a:cubicBezTo>
                          <a:pt x="32" y="6"/>
                          <a:pt x="42" y="4"/>
                          <a:pt x="44" y="3"/>
                        </a:cubicBez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43" y="0"/>
                          <a:pt x="41" y="0"/>
                          <a:pt x="38" y="1"/>
                        </a:cubicBezTo>
                        <a:cubicBezTo>
                          <a:pt x="34" y="2"/>
                          <a:pt x="28" y="2"/>
                          <a:pt x="2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>
                      <a:latin typeface="Georgia" panose="02040502050405020303" pitchFamily="18" charset="0"/>
                    </a:endParaRPr>
                  </a:p>
                </p:txBody>
              </p:sp>
            </p:grpSp>
          </p:grpSp>
        </p:grpSp>
        <p:sp>
          <p:nvSpPr>
            <p:cNvPr id="31" name="TextBox 91">
              <a:extLst>
                <a:ext uri="{FF2B5EF4-FFF2-40B4-BE49-F238E27FC236}">
                  <a16:creationId xmlns:a16="http://schemas.microsoft.com/office/drawing/2014/main" id="{01410E7E-2F55-492D-A871-F26118E583BA}"/>
                </a:ext>
              </a:extLst>
            </p:cNvPr>
            <p:cNvSpPr txBox="1"/>
            <p:nvPr/>
          </p:nvSpPr>
          <p:spPr>
            <a:xfrm>
              <a:off x="987171" y="5055817"/>
              <a:ext cx="4901046" cy="15388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>
                  <a:solidFill>
                    <a:schemeClr val="bg1"/>
                  </a:solidFill>
                  <a:latin typeface="Georgia" panose="02040502050405020303" pitchFamily="18" charset="0"/>
                </a:rPr>
                <a:t>Key Partners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14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Молодежные организации, клубы университетов и колледжей.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14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Организаторы мероприятий, конкурсов.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14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Инвесторы</a:t>
              </a:r>
            </a:p>
            <a:p>
              <a:pPr algn="ctr"/>
              <a:endParaRPr lang="ru-RU" sz="1400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  <a:ea typeface="Roboto" panose="02000000000000000000" pitchFamily="2" charset="0"/>
              </a:endParaRPr>
            </a:p>
            <a:p>
              <a:pPr algn="ctr"/>
              <a:endParaRPr lang="en-US" sz="1200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  <a:ea typeface="Roboto" panose="02000000000000000000" pitchFamily="2" charset="0"/>
              </a:endParaRPr>
            </a:p>
          </p:txBody>
        </p:sp>
        <p:sp>
          <p:nvSpPr>
            <p:cNvPr id="32" name="TextBox 91">
              <a:extLst>
                <a:ext uri="{FF2B5EF4-FFF2-40B4-BE49-F238E27FC236}">
                  <a16:creationId xmlns:a16="http://schemas.microsoft.com/office/drawing/2014/main" id="{10A0DD6B-06F7-416A-BA09-02A5866AAE34}"/>
                </a:ext>
              </a:extLst>
            </p:cNvPr>
            <p:cNvSpPr txBox="1"/>
            <p:nvPr/>
          </p:nvSpPr>
          <p:spPr>
            <a:xfrm>
              <a:off x="1030847" y="1684911"/>
              <a:ext cx="1832193" cy="24598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dirty="0">
                  <a:solidFill>
                    <a:schemeClr val="bg1"/>
                  </a:solidFill>
                  <a:latin typeface="Georgia" panose="02040502050405020303" pitchFamily="18" charset="0"/>
                </a:rPr>
                <a:t> Key Activities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Разработка и поддержка цифровой платформы.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Формирование </a:t>
              </a:r>
              <a:r>
                <a:rPr lang="en-US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Digital Rating</a:t>
              </a: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.</a:t>
              </a:r>
              <a:endParaRPr lang="en-US" sz="2000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  <a:ea typeface="Roboto" panose="02000000000000000000" pitchFamily="2" charset="0"/>
              </a:endParaRP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Привлечение клубов.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Поиск и подключение спонсоров.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Организация конкурсов.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endParaRPr lang="en-US" sz="20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algn="ctr"/>
              <a:endParaRPr lang="en-US" sz="1200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  <a:ea typeface="Roboto" panose="02000000000000000000" pitchFamily="2" charset="0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353F2C4-7A86-46F1-A881-2BB03E665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3253" y="5077282"/>
              <a:ext cx="211718" cy="162395"/>
            </a:xfrm>
            <a:custGeom>
              <a:avLst/>
              <a:gdLst>
                <a:gd name="T0" fmla="*/ 2172 w 2172"/>
                <a:gd name="T1" fmla="*/ 1666 h 1666"/>
                <a:gd name="T2" fmla="*/ 1908 w 2172"/>
                <a:gd name="T3" fmla="*/ 1666 h 1666"/>
                <a:gd name="T4" fmla="*/ 1888 w 2172"/>
                <a:gd name="T5" fmla="*/ 1662 h 1666"/>
                <a:gd name="T6" fmla="*/ 1854 w 2172"/>
                <a:gd name="T7" fmla="*/ 1648 h 1666"/>
                <a:gd name="T8" fmla="*/ 1810 w 2172"/>
                <a:gd name="T9" fmla="*/ 1616 h 1666"/>
                <a:gd name="T10" fmla="*/ 1784 w 2172"/>
                <a:gd name="T11" fmla="*/ 1588 h 1666"/>
                <a:gd name="T12" fmla="*/ 1320 w 2172"/>
                <a:gd name="T13" fmla="*/ 1086 h 1666"/>
                <a:gd name="T14" fmla="*/ 912 w 2172"/>
                <a:gd name="T15" fmla="*/ 646 h 1666"/>
                <a:gd name="T16" fmla="*/ 898 w 2172"/>
                <a:gd name="T17" fmla="*/ 640 h 1666"/>
                <a:gd name="T18" fmla="*/ 880 w 2172"/>
                <a:gd name="T19" fmla="*/ 638 h 1666"/>
                <a:gd name="T20" fmla="*/ 858 w 2172"/>
                <a:gd name="T21" fmla="*/ 646 h 1666"/>
                <a:gd name="T22" fmla="*/ 548 w 2172"/>
                <a:gd name="T23" fmla="*/ 824 h 1666"/>
                <a:gd name="T24" fmla="*/ 264 w 2172"/>
                <a:gd name="T25" fmla="*/ 990 h 1666"/>
                <a:gd name="T26" fmla="*/ 230 w 2172"/>
                <a:gd name="T27" fmla="*/ 1004 h 1666"/>
                <a:gd name="T28" fmla="*/ 194 w 2172"/>
                <a:gd name="T29" fmla="*/ 1012 h 1666"/>
                <a:gd name="T30" fmla="*/ 166 w 2172"/>
                <a:gd name="T31" fmla="*/ 1010 h 1666"/>
                <a:gd name="T32" fmla="*/ 138 w 2172"/>
                <a:gd name="T33" fmla="*/ 1002 h 1666"/>
                <a:gd name="T34" fmla="*/ 110 w 2172"/>
                <a:gd name="T35" fmla="*/ 982 h 1666"/>
                <a:gd name="T36" fmla="*/ 96 w 2172"/>
                <a:gd name="T37" fmla="*/ 968 h 1666"/>
                <a:gd name="T38" fmla="*/ 50 w 2172"/>
                <a:gd name="T39" fmla="*/ 906 h 1666"/>
                <a:gd name="T40" fmla="*/ 16 w 2172"/>
                <a:gd name="T41" fmla="*/ 850 h 1666"/>
                <a:gd name="T42" fmla="*/ 0 w 2172"/>
                <a:gd name="T43" fmla="*/ 802 h 1666"/>
                <a:gd name="T44" fmla="*/ 0 w 2172"/>
                <a:gd name="T45" fmla="*/ 782 h 1666"/>
                <a:gd name="T46" fmla="*/ 4 w 2172"/>
                <a:gd name="T47" fmla="*/ 766 h 1666"/>
                <a:gd name="T48" fmla="*/ 12 w 2172"/>
                <a:gd name="T49" fmla="*/ 754 h 1666"/>
                <a:gd name="T50" fmla="*/ 88 w 2172"/>
                <a:gd name="T51" fmla="*/ 678 h 1666"/>
                <a:gd name="T52" fmla="*/ 262 w 2172"/>
                <a:gd name="T53" fmla="*/ 520 h 1666"/>
                <a:gd name="T54" fmla="*/ 592 w 2172"/>
                <a:gd name="T55" fmla="*/ 222 h 1666"/>
                <a:gd name="T56" fmla="*/ 680 w 2172"/>
                <a:gd name="T57" fmla="*/ 146 h 1666"/>
                <a:gd name="T58" fmla="*/ 830 w 2172"/>
                <a:gd name="T59" fmla="*/ 34 h 1666"/>
                <a:gd name="T60" fmla="*/ 866 w 2172"/>
                <a:gd name="T61" fmla="*/ 10 h 1666"/>
                <a:gd name="T62" fmla="*/ 884 w 2172"/>
                <a:gd name="T63" fmla="*/ 2 h 1666"/>
                <a:gd name="T64" fmla="*/ 906 w 2172"/>
                <a:gd name="T65" fmla="*/ 2 h 1666"/>
                <a:gd name="T66" fmla="*/ 934 w 2172"/>
                <a:gd name="T67" fmla="*/ 10 h 1666"/>
                <a:gd name="T68" fmla="*/ 966 w 2172"/>
                <a:gd name="T69" fmla="*/ 26 h 1666"/>
                <a:gd name="T70" fmla="*/ 1354 w 2172"/>
                <a:gd name="T71" fmla="*/ 248 h 1666"/>
                <a:gd name="T72" fmla="*/ 1720 w 2172"/>
                <a:gd name="T73" fmla="*/ 464 h 1666"/>
                <a:gd name="T74" fmla="*/ 1784 w 2172"/>
                <a:gd name="T75" fmla="*/ 502 h 1666"/>
                <a:gd name="T76" fmla="*/ 1926 w 2172"/>
                <a:gd name="T77" fmla="*/ 594 h 1666"/>
                <a:gd name="T78" fmla="*/ 1984 w 2172"/>
                <a:gd name="T79" fmla="*/ 626 h 1666"/>
                <a:gd name="T80" fmla="*/ 2026 w 2172"/>
                <a:gd name="T81" fmla="*/ 640 h 1666"/>
                <a:gd name="T82" fmla="*/ 2066 w 2172"/>
                <a:gd name="T83" fmla="*/ 644 h 1666"/>
                <a:gd name="T84" fmla="*/ 2172 w 2172"/>
                <a:gd name="T85" fmla="*/ 646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2" h="1666">
                  <a:moveTo>
                    <a:pt x="2172" y="646"/>
                  </a:moveTo>
                  <a:lnTo>
                    <a:pt x="2172" y="1666"/>
                  </a:lnTo>
                  <a:lnTo>
                    <a:pt x="1908" y="1666"/>
                  </a:lnTo>
                  <a:lnTo>
                    <a:pt x="1908" y="1666"/>
                  </a:lnTo>
                  <a:lnTo>
                    <a:pt x="1900" y="1664"/>
                  </a:lnTo>
                  <a:lnTo>
                    <a:pt x="1888" y="1662"/>
                  </a:lnTo>
                  <a:lnTo>
                    <a:pt x="1874" y="1658"/>
                  </a:lnTo>
                  <a:lnTo>
                    <a:pt x="1854" y="1648"/>
                  </a:lnTo>
                  <a:lnTo>
                    <a:pt x="1834" y="1634"/>
                  </a:lnTo>
                  <a:lnTo>
                    <a:pt x="1810" y="1616"/>
                  </a:lnTo>
                  <a:lnTo>
                    <a:pt x="1784" y="1588"/>
                  </a:lnTo>
                  <a:lnTo>
                    <a:pt x="1784" y="1588"/>
                  </a:lnTo>
                  <a:lnTo>
                    <a:pt x="1616" y="1406"/>
                  </a:lnTo>
                  <a:lnTo>
                    <a:pt x="1320" y="1086"/>
                  </a:lnTo>
                  <a:lnTo>
                    <a:pt x="912" y="646"/>
                  </a:lnTo>
                  <a:lnTo>
                    <a:pt x="912" y="646"/>
                  </a:lnTo>
                  <a:lnTo>
                    <a:pt x="908" y="644"/>
                  </a:lnTo>
                  <a:lnTo>
                    <a:pt x="898" y="640"/>
                  </a:lnTo>
                  <a:lnTo>
                    <a:pt x="890" y="638"/>
                  </a:lnTo>
                  <a:lnTo>
                    <a:pt x="880" y="638"/>
                  </a:lnTo>
                  <a:lnTo>
                    <a:pt x="870" y="642"/>
                  </a:lnTo>
                  <a:lnTo>
                    <a:pt x="858" y="646"/>
                  </a:lnTo>
                  <a:lnTo>
                    <a:pt x="858" y="646"/>
                  </a:lnTo>
                  <a:lnTo>
                    <a:pt x="548" y="824"/>
                  </a:lnTo>
                  <a:lnTo>
                    <a:pt x="264" y="990"/>
                  </a:lnTo>
                  <a:lnTo>
                    <a:pt x="264" y="990"/>
                  </a:lnTo>
                  <a:lnTo>
                    <a:pt x="248" y="998"/>
                  </a:lnTo>
                  <a:lnTo>
                    <a:pt x="230" y="1004"/>
                  </a:lnTo>
                  <a:lnTo>
                    <a:pt x="206" y="1010"/>
                  </a:lnTo>
                  <a:lnTo>
                    <a:pt x="194" y="1012"/>
                  </a:lnTo>
                  <a:lnTo>
                    <a:pt x="180" y="1012"/>
                  </a:lnTo>
                  <a:lnTo>
                    <a:pt x="166" y="1010"/>
                  </a:lnTo>
                  <a:lnTo>
                    <a:pt x="152" y="1006"/>
                  </a:lnTo>
                  <a:lnTo>
                    <a:pt x="138" y="1002"/>
                  </a:lnTo>
                  <a:lnTo>
                    <a:pt x="124" y="994"/>
                  </a:lnTo>
                  <a:lnTo>
                    <a:pt x="110" y="982"/>
                  </a:lnTo>
                  <a:lnTo>
                    <a:pt x="96" y="968"/>
                  </a:lnTo>
                  <a:lnTo>
                    <a:pt x="96" y="968"/>
                  </a:lnTo>
                  <a:lnTo>
                    <a:pt x="70" y="936"/>
                  </a:lnTo>
                  <a:lnTo>
                    <a:pt x="50" y="906"/>
                  </a:lnTo>
                  <a:lnTo>
                    <a:pt x="30" y="878"/>
                  </a:lnTo>
                  <a:lnTo>
                    <a:pt x="16" y="850"/>
                  </a:lnTo>
                  <a:lnTo>
                    <a:pt x="6" y="824"/>
                  </a:lnTo>
                  <a:lnTo>
                    <a:pt x="0" y="802"/>
                  </a:lnTo>
                  <a:lnTo>
                    <a:pt x="0" y="792"/>
                  </a:lnTo>
                  <a:lnTo>
                    <a:pt x="0" y="782"/>
                  </a:lnTo>
                  <a:lnTo>
                    <a:pt x="2" y="772"/>
                  </a:lnTo>
                  <a:lnTo>
                    <a:pt x="4" y="766"/>
                  </a:lnTo>
                  <a:lnTo>
                    <a:pt x="4" y="766"/>
                  </a:lnTo>
                  <a:lnTo>
                    <a:pt x="12" y="754"/>
                  </a:lnTo>
                  <a:lnTo>
                    <a:pt x="30" y="734"/>
                  </a:lnTo>
                  <a:lnTo>
                    <a:pt x="88" y="678"/>
                  </a:lnTo>
                  <a:lnTo>
                    <a:pt x="168" y="604"/>
                  </a:lnTo>
                  <a:lnTo>
                    <a:pt x="262" y="520"/>
                  </a:lnTo>
                  <a:lnTo>
                    <a:pt x="592" y="222"/>
                  </a:lnTo>
                  <a:lnTo>
                    <a:pt x="592" y="222"/>
                  </a:lnTo>
                  <a:lnTo>
                    <a:pt x="636" y="182"/>
                  </a:lnTo>
                  <a:lnTo>
                    <a:pt x="680" y="146"/>
                  </a:lnTo>
                  <a:lnTo>
                    <a:pt x="764" y="82"/>
                  </a:lnTo>
                  <a:lnTo>
                    <a:pt x="830" y="34"/>
                  </a:lnTo>
                  <a:lnTo>
                    <a:pt x="866" y="10"/>
                  </a:lnTo>
                  <a:lnTo>
                    <a:pt x="866" y="10"/>
                  </a:lnTo>
                  <a:lnTo>
                    <a:pt x="874" y="4"/>
                  </a:lnTo>
                  <a:lnTo>
                    <a:pt x="884" y="2"/>
                  </a:lnTo>
                  <a:lnTo>
                    <a:pt x="896" y="0"/>
                  </a:lnTo>
                  <a:lnTo>
                    <a:pt x="906" y="2"/>
                  </a:lnTo>
                  <a:lnTo>
                    <a:pt x="920" y="6"/>
                  </a:lnTo>
                  <a:lnTo>
                    <a:pt x="934" y="10"/>
                  </a:lnTo>
                  <a:lnTo>
                    <a:pt x="966" y="26"/>
                  </a:lnTo>
                  <a:lnTo>
                    <a:pt x="966" y="26"/>
                  </a:lnTo>
                  <a:lnTo>
                    <a:pt x="1098" y="102"/>
                  </a:lnTo>
                  <a:lnTo>
                    <a:pt x="1354" y="248"/>
                  </a:lnTo>
                  <a:lnTo>
                    <a:pt x="1618" y="402"/>
                  </a:lnTo>
                  <a:lnTo>
                    <a:pt x="1720" y="464"/>
                  </a:lnTo>
                  <a:lnTo>
                    <a:pt x="1784" y="502"/>
                  </a:lnTo>
                  <a:lnTo>
                    <a:pt x="1784" y="502"/>
                  </a:lnTo>
                  <a:lnTo>
                    <a:pt x="1858" y="552"/>
                  </a:lnTo>
                  <a:lnTo>
                    <a:pt x="1926" y="594"/>
                  </a:lnTo>
                  <a:lnTo>
                    <a:pt x="1958" y="612"/>
                  </a:lnTo>
                  <a:lnTo>
                    <a:pt x="1984" y="626"/>
                  </a:lnTo>
                  <a:lnTo>
                    <a:pt x="2008" y="636"/>
                  </a:lnTo>
                  <a:lnTo>
                    <a:pt x="2026" y="640"/>
                  </a:lnTo>
                  <a:lnTo>
                    <a:pt x="2026" y="640"/>
                  </a:lnTo>
                  <a:lnTo>
                    <a:pt x="2066" y="644"/>
                  </a:lnTo>
                  <a:lnTo>
                    <a:pt x="2114" y="646"/>
                  </a:lnTo>
                  <a:lnTo>
                    <a:pt x="2172" y="646"/>
                  </a:lnTo>
                  <a:lnTo>
                    <a:pt x="2172" y="6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297512DD-FE2F-4809-9039-002C6247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4848" y="5102431"/>
              <a:ext cx="224389" cy="212107"/>
            </a:xfrm>
            <a:custGeom>
              <a:avLst/>
              <a:gdLst>
                <a:gd name="T0" fmla="*/ 100 w 2302"/>
                <a:gd name="T1" fmla="*/ 388 h 2176"/>
                <a:gd name="T2" fmla="*/ 356 w 2302"/>
                <a:gd name="T3" fmla="*/ 218 h 2176"/>
                <a:gd name="T4" fmla="*/ 574 w 2302"/>
                <a:gd name="T5" fmla="*/ 88 h 2176"/>
                <a:gd name="T6" fmla="*/ 672 w 2302"/>
                <a:gd name="T7" fmla="*/ 38 h 2176"/>
                <a:gd name="T8" fmla="*/ 770 w 2302"/>
                <a:gd name="T9" fmla="*/ 2 h 2176"/>
                <a:gd name="T10" fmla="*/ 828 w 2302"/>
                <a:gd name="T11" fmla="*/ 8 h 2176"/>
                <a:gd name="T12" fmla="*/ 610 w 2302"/>
                <a:gd name="T13" fmla="*/ 198 h 2176"/>
                <a:gd name="T14" fmla="*/ 418 w 2302"/>
                <a:gd name="T15" fmla="*/ 376 h 2176"/>
                <a:gd name="T16" fmla="*/ 358 w 2302"/>
                <a:gd name="T17" fmla="*/ 446 h 2176"/>
                <a:gd name="T18" fmla="*/ 336 w 2302"/>
                <a:gd name="T19" fmla="*/ 504 h 2176"/>
                <a:gd name="T20" fmla="*/ 332 w 2302"/>
                <a:gd name="T21" fmla="*/ 546 h 2176"/>
                <a:gd name="T22" fmla="*/ 340 w 2302"/>
                <a:gd name="T23" fmla="*/ 590 h 2176"/>
                <a:gd name="T24" fmla="*/ 394 w 2302"/>
                <a:gd name="T25" fmla="*/ 690 h 2176"/>
                <a:gd name="T26" fmla="*/ 448 w 2302"/>
                <a:gd name="T27" fmla="*/ 756 h 2176"/>
                <a:gd name="T28" fmla="*/ 508 w 2302"/>
                <a:gd name="T29" fmla="*/ 804 h 2176"/>
                <a:gd name="T30" fmla="*/ 554 w 2302"/>
                <a:gd name="T31" fmla="*/ 824 h 2176"/>
                <a:gd name="T32" fmla="*/ 604 w 2302"/>
                <a:gd name="T33" fmla="*/ 826 h 2176"/>
                <a:gd name="T34" fmla="*/ 640 w 2302"/>
                <a:gd name="T35" fmla="*/ 816 h 2176"/>
                <a:gd name="T36" fmla="*/ 778 w 2302"/>
                <a:gd name="T37" fmla="*/ 742 h 2176"/>
                <a:gd name="T38" fmla="*/ 1182 w 2302"/>
                <a:gd name="T39" fmla="*/ 502 h 2176"/>
                <a:gd name="T40" fmla="*/ 2200 w 2302"/>
                <a:gd name="T41" fmla="*/ 1442 h 2176"/>
                <a:gd name="T42" fmla="*/ 2242 w 2302"/>
                <a:gd name="T43" fmla="*/ 1508 h 2176"/>
                <a:gd name="T44" fmla="*/ 2284 w 2302"/>
                <a:gd name="T45" fmla="*/ 1604 h 2176"/>
                <a:gd name="T46" fmla="*/ 2302 w 2302"/>
                <a:gd name="T47" fmla="*/ 1688 h 2176"/>
                <a:gd name="T48" fmla="*/ 2290 w 2302"/>
                <a:gd name="T49" fmla="*/ 1776 h 2176"/>
                <a:gd name="T50" fmla="*/ 2266 w 2302"/>
                <a:gd name="T51" fmla="*/ 1826 h 2176"/>
                <a:gd name="T52" fmla="*/ 2216 w 2302"/>
                <a:gd name="T53" fmla="*/ 1876 h 2176"/>
                <a:gd name="T54" fmla="*/ 2154 w 2302"/>
                <a:gd name="T55" fmla="*/ 1900 h 2176"/>
                <a:gd name="T56" fmla="*/ 2088 w 2302"/>
                <a:gd name="T57" fmla="*/ 1902 h 2176"/>
                <a:gd name="T58" fmla="*/ 2028 w 2302"/>
                <a:gd name="T59" fmla="*/ 1882 h 2176"/>
                <a:gd name="T60" fmla="*/ 1992 w 2302"/>
                <a:gd name="T61" fmla="*/ 1860 h 2176"/>
                <a:gd name="T62" fmla="*/ 1968 w 2302"/>
                <a:gd name="T63" fmla="*/ 1938 h 2176"/>
                <a:gd name="T64" fmla="*/ 1938 w 2302"/>
                <a:gd name="T65" fmla="*/ 1984 h 2176"/>
                <a:gd name="T66" fmla="*/ 1888 w 2302"/>
                <a:gd name="T67" fmla="*/ 2020 h 2176"/>
                <a:gd name="T68" fmla="*/ 1844 w 2302"/>
                <a:gd name="T69" fmla="*/ 2034 h 2176"/>
                <a:gd name="T70" fmla="*/ 1776 w 2302"/>
                <a:gd name="T71" fmla="*/ 2040 h 2176"/>
                <a:gd name="T72" fmla="*/ 1690 w 2302"/>
                <a:gd name="T73" fmla="*/ 2030 h 2176"/>
                <a:gd name="T74" fmla="*/ 1638 w 2302"/>
                <a:gd name="T75" fmla="*/ 2008 h 2176"/>
                <a:gd name="T76" fmla="*/ 1614 w 2302"/>
                <a:gd name="T77" fmla="*/ 2056 h 2176"/>
                <a:gd name="T78" fmla="*/ 1566 w 2302"/>
                <a:gd name="T79" fmla="*/ 2112 h 2176"/>
                <a:gd name="T80" fmla="*/ 1512 w 2302"/>
                <a:gd name="T81" fmla="*/ 2148 h 2176"/>
                <a:gd name="T82" fmla="*/ 1440 w 2302"/>
                <a:gd name="T83" fmla="*/ 2168 h 2176"/>
                <a:gd name="T84" fmla="*/ 1388 w 2302"/>
                <a:gd name="T85" fmla="*/ 2168 h 2176"/>
                <a:gd name="T86" fmla="*/ 1324 w 2302"/>
                <a:gd name="T87" fmla="*/ 2154 h 2176"/>
                <a:gd name="T88" fmla="*/ 1274 w 2302"/>
                <a:gd name="T89" fmla="*/ 2130 h 2176"/>
                <a:gd name="T90" fmla="*/ 1214 w 2302"/>
                <a:gd name="T91" fmla="*/ 2082 h 2176"/>
                <a:gd name="T92" fmla="*/ 1196 w 2302"/>
                <a:gd name="T93" fmla="*/ 2102 h 2176"/>
                <a:gd name="T94" fmla="*/ 1142 w 2302"/>
                <a:gd name="T95" fmla="*/ 2144 h 2176"/>
                <a:gd name="T96" fmla="*/ 1080 w 2302"/>
                <a:gd name="T97" fmla="*/ 2170 h 2176"/>
                <a:gd name="T98" fmla="*/ 1004 w 2302"/>
                <a:gd name="T99" fmla="*/ 2174 h 2176"/>
                <a:gd name="T100" fmla="*/ 944 w 2302"/>
                <a:gd name="T101" fmla="*/ 2160 h 2176"/>
                <a:gd name="T102" fmla="*/ 870 w 2302"/>
                <a:gd name="T103" fmla="*/ 2118 h 2176"/>
                <a:gd name="T104" fmla="*/ 724 w 2302"/>
                <a:gd name="T105" fmla="*/ 2002 h 2176"/>
                <a:gd name="T106" fmla="*/ 466 w 2302"/>
                <a:gd name="T107" fmla="*/ 1760 h 2176"/>
                <a:gd name="T108" fmla="*/ 310 w 2302"/>
                <a:gd name="T109" fmla="*/ 1598 h 2176"/>
                <a:gd name="T110" fmla="*/ 232 w 2302"/>
                <a:gd name="T111" fmla="*/ 1506 h 2176"/>
                <a:gd name="T112" fmla="*/ 148 w 2302"/>
                <a:gd name="T113" fmla="*/ 1428 h 2176"/>
                <a:gd name="T114" fmla="*/ 102 w 2302"/>
                <a:gd name="T115" fmla="*/ 1408 h 2176"/>
                <a:gd name="T116" fmla="*/ 28 w 2302"/>
                <a:gd name="T117" fmla="*/ 1404 h 2176"/>
                <a:gd name="T118" fmla="*/ 0 w 2302"/>
                <a:gd name="T119" fmla="*/ 388 h 2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02" h="2176">
                  <a:moveTo>
                    <a:pt x="0" y="388"/>
                  </a:moveTo>
                  <a:lnTo>
                    <a:pt x="100" y="388"/>
                  </a:lnTo>
                  <a:lnTo>
                    <a:pt x="100" y="388"/>
                  </a:lnTo>
                  <a:lnTo>
                    <a:pt x="152" y="352"/>
                  </a:lnTo>
                  <a:lnTo>
                    <a:pt x="280" y="268"/>
                  </a:lnTo>
                  <a:lnTo>
                    <a:pt x="356" y="218"/>
                  </a:lnTo>
                  <a:lnTo>
                    <a:pt x="434" y="170"/>
                  </a:lnTo>
                  <a:lnTo>
                    <a:pt x="510" y="124"/>
                  </a:lnTo>
                  <a:lnTo>
                    <a:pt x="574" y="88"/>
                  </a:lnTo>
                  <a:lnTo>
                    <a:pt x="574" y="88"/>
                  </a:lnTo>
                  <a:lnTo>
                    <a:pt x="628" y="60"/>
                  </a:lnTo>
                  <a:lnTo>
                    <a:pt x="672" y="38"/>
                  </a:lnTo>
                  <a:lnTo>
                    <a:pt x="712" y="22"/>
                  </a:lnTo>
                  <a:lnTo>
                    <a:pt x="744" y="10"/>
                  </a:lnTo>
                  <a:lnTo>
                    <a:pt x="770" y="2"/>
                  </a:lnTo>
                  <a:lnTo>
                    <a:pt x="792" y="0"/>
                  </a:lnTo>
                  <a:lnTo>
                    <a:pt x="812" y="2"/>
                  </a:lnTo>
                  <a:lnTo>
                    <a:pt x="828" y="8"/>
                  </a:lnTo>
                  <a:lnTo>
                    <a:pt x="828" y="8"/>
                  </a:lnTo>
                  <a:lnTo>
                    <a:pt x="760" y="66"/>
                  </a:lnTo>
                  <a:lnTo>
                    <a:pt x="610" y="198"/>
                  </a:lnTo>
                  <a:lnTo>
                    <a:pt x="526" y="272"/>
                  </a:lnTo>
                  <a:lnTo>
                    <a:pt x="450" y="344"/>
                  </a:lnTo>
                  <a:lnTo>
                    <a:pt x="418" y="376"/>
                  </a:lnTo>
                  <a:lnTo>
                    <a:pt x="390" y="404"/>
                  </a:lnTo>
                  <a:lnTo>
                    <a:pt x="370" y="428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44" y="476"/>
                  </a:lnTo>
                  <a:lnTo>
                    <a:pt x="336" y="504"/>
                  </a:lnTo>
                  <a:lnTo>
                    <a:pt x="332" y="518"/>
                  </a:lnTo>
                  <a:lnTo>
                    <a:pt x="332" y="532"/>
                  </a:lnTo>
                  <a:lnTo>
                    <a:pt x="332" y="546"/>
                  </a:lnTo>
                  <a:lnTo>
                    <a:pt x="332" y="562"/>
                  </a:lnTo>
                  <a:lnTo>
                    <a:pt x="336" y="576"/>
                  </a:lnTo>
                  <a:lnTo>
                    <a:pt x="340" y="590"/>
                  </a:lnTo>
                  <a:lnTo>
                    <a:pt x="352" y="622"/>
                  </a:lnTo>
                  <a:lnTo>
                    <a:pt x="370" y="654"/>
                  </a:lnTo>
                  <a:lnTo>
                    <a:pt x="394" y="690"/>
                  </a:lnTo>
                  <a:lnTo>
                    <a:pt x="394" y="690"/>
                  </a:lnTo>
                  <a:lnTo>
                    <a:pt x="420" y="726"/>
                  </a:lnTo>
                  <a:lnTo>
                    <a:pt x="448" y="756"/>
                  </a:lnTo>
                  <a:lnTo>
                    <a:pt x="478" y="782"/>
                  </a:lnTo>
                  <a:lnTo>
                    <a:pt x="492" y="794"/>
                  </a:lnTo>
                  <a:lnTo>
                    <a:pt x="508" y="804"/>
                  </a:lnTo>
                  <a:lnTo>
                    <a:pt x="522" y="812"/>
                  </a:lnTo>
                  <a:lnTo>
                    <a:pt x="538" y="818"/>
                  </a:lnTo>
                  <a:lnTo>
                    <a:pt x="554" y="824"/>
                  </a:lnTo>
                  <a:lnTo>
                    <a:pt x="570" y="826"/>
                  </a:lnTo>
                  <a:lnTo>
                    <a:pt x="588" y="826"/>
                  </a:lnTo>
                  <a:lnTo>
                    <a:pt x="604" y="826"/>
                  </a:lnTo>
                  <a:lnTo>
                    <a:pt x="622" y="822"/>
                  </a:lnTo>
                  <a:lnTo>
                    <a:pt x="640" y="816"/>
                  </a:lnTo>
                  <a:lnTo>
                    <a:pt x="640" y="816"/>
                  </a:lnTo>
                  <a:lnTo>
                    <a:pt x="662" y="806"/>
                  </a:lnTo>
                  <a:lnTo>
                    <a:pt x="694" y="790"/>
                  </a:lnTo>
                  <a:lnTo>
                    <a:pt x="778" y="742"/>
                  </a:lnTo>
                  <a:lnTo>
                    <a:pt x="880" y="684"/>
                  </a:lnTo>
                  <a:lnTo>
                    <a:pt x="990" y="618"/>
                  </a:lnTo>
                  <a:lnTo>
                    <a:pt x="1182" y="502"/>
                  </a:lnTo>
                  <a:lnTo>
                    <a:pt x="1266" y="450"/>
                  </a:lnTo>
                  <a:lnTo>
                    <a:pt x="2200" y="1442"/>
                  </a:lnTo>
                  <a:lnTo>
                    <a:pt x="2200" y="1442"/>
                  </a:lnTo>
                  <a:lnTo>
                    <a:pt x="2206" y="1450"/>
                  </a:lnTo>
                  <a:lnTo>
                    <a:pt x="2222" y="1472"/>
                  </a:lnTo>
                  <a:lnTo>
                    <a:pt x="2242" y="1508"/>
                  </a:lnTo>
                  <a:lnTo>
                    <a:pt x="2264" y="1552"/>
                  </a:lnTo>
                  <a:lnTo>
                    <a:pt x="2274" y="1578"/>
                  </a:lnTo>
                  <a:lnTo>
                    <a:pt x="2284" y="1604"/>
                  </a:lnTo>
                  <a:lnTo>
                    <a:pt x="2292" y="1632"/>
                  </a:lnTo>
                  <a:lnTo>
                    <a:pt x="2298" y="1660"/>
                  </a:lnTo>
                  <a:lnTo>
                    <a:pt x="2302" y="1688"/>
                  </a:lnTo>
                  <a:lnTo>
                    <a:pt x="2302" y="1718"/>
                  </a:lnTo>
                  <a:lnTo>
                    <a:pt x="2298" y="1748"/>
                  </a:lnTo>
                  <a:lnTo>
                    <a:pt x="2290" y="1776"/>
                  </a:lnTo>
                  <a:lnTo>
                    <a:pt x="2290" y="1776"/>
                  </a:lnTo>
                  <a:lnTo>
                    <a:pt x="2280" y="1802"/>
                  </a:lnTo>
                  <a:lnTo>
                    <a:pt x="2266" y="1826"/>
                  </a:lnTo>
                  <a:lnTo>
                    <a:pt x="2250" y="1846"/>
                  </a:lnTo>
                  <a:lnTo>
                    <a:pt x="2234" y="1862"/>
                  </a:lnTo>
                  <a:lnTo>
                    <a:pt x="2216" y="1876"/>
                  </a:lnTo>
                  <a:lnTo>
                    <a:pt x="2196" y="1888"/>
                  </a:lnTo>
                  <a:lnTo>
                    <a:pt x="2174" y="1896"/>
                  </a:lnTo>
                  <a:lnTo>
                    <a:pt x="2154" y="1900"/>
                  </a:lnTo>
                  <a:lnTo>
                    <a:pt x="2132" y="1904"/>
                  </a:lnTo>
                  <a:lnTo>
                    <a:pt x="2110" y="1904"/>
                  </a:lnTo>
                  <a:lnTo>
                    <a:pt x="2088" y="1902"/>
                  </a:lnTo>
                  <a:lnTo>
                    <a:pt x="2068" y="1896"/>
                  </a:lnTo>
                  <a:lnTo>
                    <a:pt x="2046" y="1890"/>
                  </a:lnTo>
                  <a:lnTo>
                    <a:pt x="2028" y="1882"/>
                  </a:lnTo>
                  <a:lnTo>
                    <a:pt x="2008" y="1872"/>
                  </a:lnTo>
                  <a:lnTo>
                    <a:pt x="1992" y="1860"/>
                  </a:lnTo>
                  <a:lnTo>
                    <a:pt x="1992" y="1860"/>
                  </a:lnTo>
                  <a:lnTo>
                    <a:pt x="1988" y="1884"/>
                  </a:lnTo>
                  <a:lnTo>
                    <a:pt x="1980" y="1908"/>
                  </a:lnTo>
                  <a:lnTo>
                    <a:pt x="1968" y="1938"/>
                  </a:lnTo>
                  <a:lnTo>
                    <a:pt x="1960" y="1954"/>
                  </a:lnTo>
                  <a:lnTo>
                    <a:pt x="1950" y="1968"/>
                  </a:lnTo>
                  <a:lnTo>
                    <a:pt x="1938" y="1984"/>
                  </a:lnTo>
                  <a:lnTo>
                    <a:pt x="1924" y="1996"/>
                  </a:lnTo>
                  <a:lnTo>
                    <a:pt x="1908" y="2010"/>
                  </a:lnTo>
                  <a:lnTo>
                    <a:pt x="1888" y="2020"/>
                  </a:lnTo>
                  <a:lnTo>
                    <a:pt x="1868" y="2028"/>
                  </a:lnTo>
                  <a:lnTo>
                    <a:pt x="1844" y="2034"/>
                  </a:lnTo>
                  <a:lnTo>
                    <a:pt x="1844" y="2034"/>
                  </a:lnTo>
                  <a:lnTo>
                    <a:pt x="1820" y="2038"/>
                  </a:lnTo>
                  <a:lnTo>
                    <a:pt x="1796" y="2040"/>
                  </a:lnTo>
                  <a:lnTo>
                    <a:pt x="1776" y="2040"/>
                  </a:lnTo>
                  <a:lnTo>
                    <a:pt x="1756" y="2040"/>
                  </a:lnTo>
                  <a:lnTo>
                    <a:pt x="1720" y="2036"/>
                  </a:lnTo>
                  <a:lnTo>
                    <a:pt x="1690" y="2030"/>
                  </a:lnTo>
                  <a:lnTo>
                    <a:pt x="1668" y="2022"/>
                  </a:lnTo>
                  <a:lnTo>
                    <a:pt x="1652" y="2016"/>
                  </a:lnTo>
                  <a:lnTo>
                    <a:pt x="1638" y="2008"/>
                  </a:lnTo>
                  <a:lnTo>
                    <a:pt x="1638" y="2008"/>
                  </a:lnTo>
                  <a:lnTo>
                    <a:pt x="1628" y="2032"/>
                  </a:lnTo>
                  <a:lnTo>
                    <a:pt x="1614" y="2056"/>
                  </a:lnTo>
                  <a:lnTo>
                    <a:pt x="1594" y="2084"/>
                  </a:lnTo>
                  <a:lnTo>
                    <a:pt x="1580" y="2098"/>
                  </a:lnTo>
                  <a:lnTo>
                    <a:pt x="1566" y="2112"/>
                  </a:lnTo>
                  <a:lnTo>
                    <a:pt x="1550" y="2126"/>
                  </a:lnTo>
                  <a:lnTo>
                    <a:pt x="1532" y="2138"/>
                  </a:lnTo>
                  <a:lnTo>
                    <a:pt x="1512" y="2148"/>
                  </a:lnTo>
                  <a:lnTo>
                    <a:pt x="1490" y="2158"/>
                  </a:lnTo>
                  <a:lnTo>
                    <a:pt x="1466" y="2164"/>
                  </a:lnTo>
                  <a:lnTo>
                    <a:pt x="1440" y="2168"/>
                  </a:lnTo>
                  <a:lnTo>
                    <a:pt x="1440" y="2168"/>
                  </a:lnTo>
                  <a:lnTo>
                    <a:pt x="1414" y="2170"/>
                  </a:lnTo>
                  <a:lnTo>
                    <a:pt x="1388" y="2168"/>
                  </a:lnTo>
                  <a:lnTo>
                    <a:pt x="1366" y="2164"/>
                  </a:lnTo>
                  <a:lnTo>
                    <a:pt x="1344" y="2160"/>
                  </a:lnTo>
                  <a:lnTo>
                    <a:pt x="1324" y="2154"/>
                  </a:lnTo>
                  <a:lnTo>
                    <a:pt x="1306" y="2146"/>
                  </a:lnTo>
                  <a:lnTo>
                    <a:pt x="1288" y="2138"/>
                  </a:lnTo>
                  <a:lnTo>
                    <a:pt x="1274" y="2130"/>
                  </a:lnTo>
                  <a:lnTo>
                    <a:pt x="1248" y="2112"/>
                  </a:lnTo>
                  <a:lnTo>
                    <a:pt x="1230" y="2098"/>
                  </a:lnTo>
                  <a:lnTo>
                    <a:pt x="1214" y="2082"/>
                  </a:lnTo>
                  <a:lnTo>
                    <a:pt x="1214" y="2082"/>
                  </a:lnTo>
                  <a:lnTo>
                    <a:pt x="1210" y="2088"/>
                  </a:lnTo>
                  <a:lnTo>
                    <a:pt x="1196" y="2102"/>
                  </a:lnTo>
                  <a:lnTo>
                    <a:pt x="1172" y="2124"/>
                  </a:lnTo>
                  <a:lnTo>
                    <a:pt x="1158" y="2134"/>
                  </a:lnTo>
                  <a:lnTo>
                    <a:pt x="1142" y="2144"/>
                  </a:lnTo>
                  <a:lnTo>
                    <a:pt x="1122" y="2154"/>
                  </a:lnTo>
                  <a:lnTo>
                    <a:pt x="1102" y="2162"/>
                  </a:lnTo>
                  <a:lnTo>
                    <a:pt x="1080" y="2170"/>
                  </a:lnTo>
                  <a:lnTo>
                    <a:pt x="1056" y="2174"/>
                  </a:lnTo>
                  <a:lnTo>
                    <a:pt x="1030" y="2176"/>
                  </a:lnTo>
                  <a:lnTo>
                    <a:pt x="1004" y="2174"/>
                  </a:lnTo>
                  <a:lnTo>
                    <a:pt x="974" y="2170"/>
                  </a:lnTo>
                  <a:lnTo>
                    <a:pt x="944" y="2160"/>
                  </a:lnTo>
                  <a:lnTo>
                    <a:pt x="944" y="2160"/>
                  </a:lnTo>
                  <a:lnTo>
                    <a:pt x="928" y="2152"/>
                  </a:lnTo>
                  <a:lnTo>
                    <a:pt x="910" y="2144"/>
                  </a:lnTo>
                  <a:lnTo>
                    <a:pt x="870" y="2118"/>
                  </a:lnTo>
                  <a:lnTo>
                    <a:pt x="824" y="2086"/>
                  </a:lnTo>
                  <a:lnTo>
                    <a:pt x="774" y="2046"/>
                  </a:lnTo>
                  <a:lnTo>
                    <a:pt x="724" y="2002"/>
                  </a:lnTo>
                  <a:lnTo>
                    <a:pt x="670" y="1954"/>
                  </a:lnTo>
                  <a:lnTo>
                    <a:pt x="564" y="1856"/>
                  </a:lnTo>
                  <a:lnTo>
                    <a:pt x="466" y="1760"/>
                  </a:lnTo>
                  <a:lnTo>
                    <a:pt x="386" y="1678"/>
                  </a:lnTo>
                  <a:lnTo>
                    <a:pt x="310" y="1598"/>
                  </a:lnTo>
                  <a:lnTo>
                    <a:pt x="310" y="1598"/>
                  </a:lnTo>
                  <a:lnTo>
                    <a:pt x="288" y="1570"/>
                  </a:lnTo>
                  <a:lnTo>
                    <a:pt x="262" y="1540"/>
                  </a:lnTo>
                  <a:lnTo>
                    <a:pt x="232" y="1506"/>
                  </a:lnTo>
                  <a:lnTo>
                    <a:pt x="198" y="1472"/>
                  </a:lnTo>
                  <a:lnTo>
                    <a:pt x="164" y="1442"/>
                  </a:lnTo>
                  <a:lnTo>
                    <a:pt x="148" y="1428"/>
                  </a:lnTo>
                  <a:lnTo>
                    <a:pt x="132" y="1418"/>
                  </a:lnTo>
                  <a:lnTo>
                    <a:pt x="116" y="1412"/>
                  </a:lnTo>
                  <a:lnTo>
                    <a:pt x="102" y="1408"/>
                  </a:lnTo>
                  <a:lnTo>
                    <a:pt x="102" y="1408"/>
                  </a:lnTo>
                  <a:lnTo>
                    <a:pt x="58" y="1404"/>
                  </a:lnTo>
                  <a:lnTo>
                    <a:pt x="28" y="1404"/>
                  </a:lnTo>
                  <a:lnTo>
                    <a:pt x="12" y="1406"/>
                  </a:lnTo>
                  <a:lnTo>
                    <a:pt x="8" y="1408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Georgia" panose="02040502050405020303" pitchFamily="18" charset="0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AE672B2D-F382-439B-B108-08202A3F5E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37058" y="5102431"/>
              <a:ext cx="62579" cy="199630"/>
            </a:xfrm>
            <a:custGeom>
              <a:avLst/>
              <a:gdLst>
                <a:gd name="T0" fmla="*/ 0 w 642"/>
                <a:gd name="T1" fmla="*/ 2048 h 2048"/>
                <a:gd name="T2" fmla="*/ 642 w 642"/>
                <a:gd name="T3" fmla="*/ 0 h 2048"/>
                <a:gd name="T4" fmla="*/ 258 w 642"/>
                <a:gd name="T5" fmla="*/ 1924 h 2048"/>
                <a:gd name="T6" fmla="*/ 244 w 642"/>
                <a:gd name="T7" fmla="*/ 1924 h 2048"/>
                <a:gd name="T8" fmla="*/ 220 w 642"/>
                <a:gd name="T9" fmla="*/ 1918 h 2048"/>
                <a:gd name="T10" fmla="*/ 196 w 642"/>
                <a:gd name="T11" fmla="*/ 1908 h 2048"/>
                <a:gd name="T12" fmla="*/ 174 w 642"/>
                <a:gd name="T13" fmla="*/ 1894 h 2048"/>
                <a:gd name="T14" fmla="*/ 158 w 642"/>
                <a:gd name="T15" fmla="*/ 1878 h 2048"/>
                <a:gd name="T16" fmla="*/ 144 w 642"/>
                <a:gd name="T17" fmla="*/ 1856 h 2048"/>
                <a:gd name="T18" fmla="*/ 134 w 642"/>
                <a:gd name="T19" fmla="*/ 1832 h 2048"/>
                <a:gd name="T20" fmla="*/ 128 w 642"/>
                <a:gd name="T21" fmla="*/ 1808 h 2048"/>
                <a:gd name="T22" fmla="*/ 128 w 642"/>
                <a:gd name="T23" fmla="*/ 1794 h 2048"/>
                <a:gd name="T24" fmla="*/ 130 w 642"/>
                <a:gd name="T25" fmla="*/ 1768 h 2048"/>
                <a:gd name="T26" fmla="*/ 138 w 642"/>
                <a:gd name="T27" fmla="*/ 1744 h 2048"/>
                <a:gd name="T28" fmla="*/ 150 w 642"/>
                <a:gd name="T29" fmla="*/ 1720 h 2048"/>
                <a:gd name="T30" fmla="*/ 166 w 642"/>
                <a:gd name="T31" fmla="*/ 1702 h 2048"/>
                <a:gd name="T32" fmla="*/ 184 w 642"/>
                <a:gd name="T33" fmla="*/ 1686 h 2048"/>
                <a:gd name="T34" fmla="*/ 208 w 642"/>
                <a:gd name="T35" fmla="*/ 1674 h 2048"/>
                <a:gd name="T36" fmla="*/ 232 w 642"/>
                <a:gd name="T37" fmla="*/ 1666 h 2048"/>
                <a:gd name="T38" fmla="*/ 258 w 642"/>
                <a:gd name="T39" fmla="*/ 1664 h 2048"/>
                <a:gd name="T40" fmla="*/ 272 w 642"/>
                <a:gd name="T41" fmla="*/ 1664 h 2048"/>
                <a:gd name="T42" fmla="*/ 296 w 642"/>
                <a:gd name="T43" fmla="*/ 1670 h 2048"/>
                <a:gd name="T44" fmla="*/ 320 w 642"/>
                <a:gd name="T45" fmla="*/ 1680 h 2048"/>
                <a:gd name="T46" fmla="*/ 342 w 642"/>
                <a:gd name="T47" fmla="*/ 1694 h 2048"/>
                <a:gd name="T48" fmla="*/ 358 w 642"/>
                <a:gd name="T49" fmla="*/ 1710 h 2048"/>
                <a:gd name="T50" fmla="*/ 372 w 642"/>
                <a:gd name="T51" fmla="*/ 1732 h 2048"/>
                <a:gd name="T52" fmla="*/ 382 w 642"/>
                <a:gd name="T53" fmla="*/ 1756 h 2048"/>
                <a:gd name="T54" fmla="*/ 388 w 642"/>
                <a:gd name="T55" fmla="*/ 1780 h 2048"/>
                <a:gd name="T56" fmla="*/ 388 w 642"/>
                <a:gd name="T57" fmla="*/ 1794 h 2048"/>
                <a:gd name="T58" fmla="*/ 386 w 642"/>
                <a:gd name="T59" fmla="*/ 1820 h 2048"/>
                <a:gd name="T60" fmla="*/ 378 w 642"/>
                <a:gd name="T61" fmla="*/ 1844 h 2048"/>
                <a:gd name="T62" fmla="*/ 366 w 642"/>
                <a:gd name="T63" fmla="*/ 1868 h 2048"/>
                <a:gd name="T64" fmla="*/ 350 w 642"/>
                <a:gd name="T65" fmla="*/ 1886 h 2048"/>
                <a:gd name="T66" fmla="*/ 332 w 642"/>
                <a:gd name="T67" fmla="*/ 1902 h 2048"/>
                <a:gd name="T68" fmla="*/ 308 w 642"/>
                <a:gd name="T69" fmla="*/ 1914 h 2048"/>
                <a:gd name="T70" fmla="*/ 284 w 642"/>
                <a:gd name="T71" fmla="*/ 1922 h 2048"/>
                <a:gd name="T72" fmla="*/ 258 w 642"/>
                <a:gd name="T73" fmla="*/ 1924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2" h="2048">
                  <a:moveTo>
                    <a:pt x="0" y="0"/>
                  </a:moveTo>
                  <a:lnTo>
                    <a:pt x="0" y="2048"/>
                  </a:lnTo>
                  <a:lnTo>
                    <a:pt x="642" y="2048"/>
                  </a:lnTo>
                  <a:lnTo>
                    <a:pt x="642" y="0"/>
                  </a:lnTo>
                  <a:lnTo>
                    <a:pt x="0" y="0"/>
                  </a:lnTo>
                  <a:close/>
                  <a:moveTo>
                    <a:pt x="258" y="1924"/>
                  </a:moveTo>
                  <a:lnTo>
                    <a:pt x="258" y="1924"/>
                  </a:lnTo>
                  <a:lnTo>
                    <a:pt x="244" y="1924"/>
                  </a:lnTo>
                  <a:lnTo>
                    <a:pt x="232" y="1922"/>
                  </a:lnTo>
                  <a:lnTo>
                    <a:pt x="220" y="1918"/>
                  </a:lnTo>
                  <a:lnTo>
                    <a:pt x="208" y="1914"/>
                  </a:lnTo>
                  <a:lnTo>
                    <a:pt x="196" y="1908"/>
                  </a:lnTo>
                  <a:lnTo>
                    <a:pt x="184" y="1902"/>
                  </a:lnTo>
                  <a:lnTo>
                    <a:pt x="174" y="1894"/>
                  </a:lnTo>
                  <a:lnTo>
                    <a:pt x="166" y="1886"/>
                  </a:lnTo>
                  <a:lnTo>
                    <a:pt x="158" y="1878"/>
                  </a:lnTo>
                  <a:lnTo>
                    <a:pt x="150" y="1868"/>
                  </a:lnTo>
                  <a:lnTo>
                    <a:pt x="144" y="1856"/>
                  </a:lnTo>
                  <a:lnTo>
                    <a:pt x="138" y="1844"/>
                  </a:lnTo>
                  <a:lnTo>
                    <a:pt x="134" y="1832"/>
                  </a:lnTo>
                  <a:lnTo>
                    <a:pt x="130" y="1820"/>
                  </a:lnTo>
                  <a:lnTo>
                    <a:pt x="128" y="1808"/>
                  </a:lnTo>
                  <a:lnTo>
                    <a:pt x="128" y="1794"/>
                  </a:lnTo>
                  <a:lnTo>
                    <a:pt x="128" y="1794"/>
                  </a:lnTo>
                  <a:lnTo>
                    <a:pt x="128" y="1780"/>
                  </a:lnTo>
                  <a:lnTo>
                    <a:pt x="130" y="1768"/>
                  </a:lnTo>
                  <a:lnTo>
                    <a:pt x="134" y="1756"/>
                  </a:lnTo>
                  <a:lnTo>
                    <a:pt x="138" y="1744"/>
                  </a:lnTo>
                  <a:lnTo>
                    <a:pt x="144" y="1732"/>
                  </a:lnTo>
                  <a:lnTo>
                    <a:pt x="150" y="1720"/>
                  </a:lnTo>
                  <a:lnTo>
                    <a:pt x="158" y="1710"/>
                  </a:lnTo>
                  <a:lnTo>
                    <a:pt x="166" y="1702"/>
                  </a:lnTo>
                  <a:lnTo>
                    <a:pt x="174" y="1694"/>
                  </a:lnTo>
                  <a:lnTo>
                    <a:pt x="184" y="1686"/>
                  </a:lnTo>
                  <a:lnTo>
                    <a:pt x="196" y="1680"/>
                  </a:lnTo>
                  <a:lnTo>
                    <a:pt x="208" y="1674"/>
                  </a:lnTo>
                  <a:lnTo>
                    <a:pt x="220" y="1670"/>
                  </a:lnTo>
                  <a:lnTo>
                    <a:pt x="232" y="1666"/>
                  </a:lnTo>
                  <a:lnTo>
                    <a:pt x="244" y="1664"/>
                  </a:lnTo>
                  <a:lnTo>
                    <a:pt x="258" y="1664"/>
                  </a:lnTo>
                  <a:lnTo>
                    <a:pt x="258" y="1664"/>
                  </a:lnTo>
                  <a:lnTo>
                    <a:pt x="272" y="1664"/>
                  </a:lnTo>
                  <a:lnTo>
                    <a:pt x="284" y="1666"/>
                  </a:lnTo>
                  <a:lnTo>
                    <a:pt x="296" y="1670"/>
                  </a:lnTo>
                  <a:lnTo>
                    <a:pt x="308" y="1674"/>
                  </a:lnTo>
                  <a:lnTo>
                    <a:pt x="320" y="1680"/>
                  </a:lnTo>
                  <a:lnTo>
                    <a:pt x="332" y="1686"/>
                  </a:lnTo>
                  <a:lnTo>
                    <a:pt x="342" y="1694"/>
                  </a:lnTo>
                  <a:lnTo>
                    <a:pt x="350" y="1702"/>
                  </a:lnTo>
                  <a:lnTo>
                    <a:pt x="358" y="1710"/>
                  </a:lnTo>
                  <a:lnTo>
                    <a:pt x="366" y="1720"/>
                  </a:lnTo>
                  <a:lnTo>
                    <a:pt x="372" y="1732"/>
                  </a:lnTo>
                  <a:lnTo>
                    <a:pt x="378" y="1744"/>
                  </a:lnTo>
                  <a:lnTo>
                    <a:pt x="382" y="1756"/>
                  </a:lnTo>
                  <a:lnTo>
                    <a:pt x="386" y="1768"/>
                  </a:lnTo>
                  <a:lnTo>
                    <a:pt x="388" y="1780"/>
                  </a:lnTo>
                  <a:lnTo>
                    <a:pt x="388" y="1794"/>
                  </a:lnTo>
                  <a:lnTo>
                    <a:pt x="388" y="1794"/>
                  </a:lnTo>
                  <a:lnTo>
                    <a:pt x="388" y="1808"/>
                  </a:lnTo>
                  <a:lnTo>
                    <a:pt x="386" y="1820"/>
                  </a:lnTo>
                  <a:lnTo>
                    <a:pt x="382" y="1832"/>
                  </a:lnTo>
                  <a:lnTo>
                    <a:pt x="378" y="1844"/>
                  </a:lnTo>
                  <a:lnTo>
                    <a:pt x="372" y="1856"/>
                  </a:lnTo>
                  <a:lnTo>
                    <a:pt x="366" y="1868"/>
                  </a:lnTo>
                  <a:lnTo>
                    <a:pt x="358" y="1878"/>
                  </a:lnTo>
                  <a:lnTo>
                    <a:pt x="350" y="1886"/>
                  </a:lnTo>
                  <a:lnTo>
                    <a:pt x="342" y="1894"/>
                  </a:lnTo>
                  <a:lnTo>
                    <a:pt x="332" y="1902"/>
                  </a:lnTo>
                  <a:lnTo>
                    <a:pt x="320" y="1908"/>
                  </a:lnTo>
                  <a:lnTo>
                    <a:pt x="308" y="1914"/>
                  </a:lnTo>
                  <a:lnTo>
                    <a:pt x="296" y="1918"/>
                  </a:lnTo>
                  <a:lnTo>
                    <a:pt x="284" y="1922"/>
                  </a:lnTo>
                  <a:lnTo>
                    <a:pt x="272" y="1924"/>
                  </a:lnTo>
                  <a:lnTo>
                    <a:pt x="258" y="1924"/>
                  </a:lnTo>
                  <a:lnTo>
                    <a:pt x="258" y="19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Georgia" panose="02040502050405020303" pitchFamily="18" charset="0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F8843706-3B58-42E6-B607-94A135CDFD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00376" y="5102431"/>
              <a:ext cx="62579" cy="199630"/>
            </a:xfrm>
            <a:custGeom>
              <a:avLst/>
              <a:gdLst>
                <a:gd name="T0" fmla="*/ 0 w 642"/>
                <a:gd name="T1" fmla="*/ 2048 h 2048"/>
                <a:gd name="T2" fmla="*/ 642 w 642"/>
                <a:gd name="T3" fmla="*/ 0 h 2048"/>
                <a:gd name="T4" fmla="*/ 254 w 642"/>
                <a:gd name="T5" fmla="*/ 1794 h 2048"/>
                <a:gd name="T6" fmla="*/ 254 w 642"/>
                <a:gd name="T7" fmla="*/ 1780 h 2048"/>
                <a:gd name="T8" fmla="*/ 260 w 642"/>
                <a:gd name="T9" fmla="*/ 1756 h 2048"/>
                <a:gd name="T10" fmla="*/ 270 w 642"/>
                <a:gd name="T11" fmla="*/ 1732 h 2048"/>
                <a:gd name="T12" fmla="*/ 284 w 642"/>
                <a:gd name="T13" fmla="*/ 1710 h 2048"/>
                <a:gd name="T14" fmla="*/ 300 w 642"/>
                <a:gd name="T15" fmla="*/ 1694 h 2048"/>
                <a:gd name="T16" fmla="*/ 322 w 642"/>
                <a:gd name="T17" fmla="*/ 1680 h 2048"/>
                <a:gd name="T18" fmla="*/ 346 w 642"/>
                <a:gd name="T19" fmla="*/ 1670 h 2048"/>
                <a:gd name="T20" fmla="*/ 370 w 642"/>
                <a:gd name="T21" fmla="*/ 1664 h 2048"/>
                <a:gd name="T22" fmla="*/ 384 w 642"/>
                <a:gd name="T23" fmla="*/ 1664 h 2048"/>
                <a:gd name="T24" fmla="*/ 410 w 642"/>
                <a:gd name="T25" fmla="*/ 1666 h 2048"/>
                <a:gd name="T26" fmla="*/ 434 w 642"/>
                <a:gd name="T27" fmla="*/ 1674 h 2048"/>
                <a:gd name="T28" fmla="*/ 458 w 642"/>
                <a:gd name="T29" fmla="*/ 1686 h 2048"/>
                <a:gd name="T30" fmla="*/ 476 w 642"/>
                <a:gd name="T31" fmla="*/ 1702 h 2048"/>
                <a:gd name="T32" fmla="*/ 492 w 642"/>
                <a:gd name="T33" fmla="*/ 1720 h 2048"/>
                <a:gd name="T34" fmla="*/ 504 w 642"/>
                <a:gd name="T35" fmla="*/ 1744 h 2048"/>
                <a:gd name="T36" fmla="*/ 512 w 642"/>
                <a:gd name="T37" fmla="*/ 1768 h 2048"/>
                <a:gd name="T38" fmla="*/ 514 w 642"/>
                <a:gd name="T39" fmla="*/ 1794 h 2048"/>
                <a:gd name="T40" fmla="*/ 514 w 642"/>
                <a:gd name="T41" fmla="*/ 1808 h 2048"/>
                <a:gd name="T42" fmla="*/ 508 w 642"/>
                <a:gd name="T43" fmla="*/ 1832 h 2048"/>
                <a:gd name="T44" fmla="*/ 498 w 642"/>
                <a:gd name="T45" fmla="*/ 1856 h 2048"/>
                <a:gd name="T46" fmla="*/ 484 w 642"/>
                <a:gd name="T47" fmla="*/ 1878 h 2048"/>
                <a:gd name="T48" fmla="*/ 468 w 642"/>
                <a:gd name="T49" fmla="*/ 1894 h 2048"/>
                <a:gd name="T50" fmla="*/ 446 w 642"/>
                <a:gd name="T51" fmla="*/ 1908 h 2048"/>
                <a:gd name="T52" fmla="*/ 422 w 642"/>
                <a:gd name="T53" fmla="*/ 1918 h 2048"/>
                <a:gd name="T54" fmla="*/ 398 w 642"/>
                <a:gd name="T55" fmla="*/ 1924 h 2048"/>
                <a:gd name="T56" fmla="*/ 384 w 642"/>
                <a:gd name="T57" fmla="*/ 1924 h 2048"/>
                <a:gd name="T58" fmla="*/ 358 w 642"/>
                <a:gd name="T59" fmla="*/ 1922 h 2048"/>
                <a:gd name="T60" fmla="*/ 334 w 642"/>
                <a:gd name="T61" fmla="*/ 1914 h 2048"/>
                <a:gd name="T62" fmla="*/ 310 w 642"/>
                <a:gd name="T63" fmla="*/ 1902 h 2048"/>
                <a:gd name="T64" fmla="*/ 292 w 642"/>
                <a:gd name="T65" fmla="*/ 1886 h 2048"/>
                <a:gd name="T66" fmla="*/ 276 w 642"/>
                <a:gd name="T67" fmla="*/ 1868 h 2048"/>
                <a:gd name="T68" fmla="*/ 264 w 642"/>
                <a:gd name="T69" fmla="*/ 1844 h 2048"/>
                <a:gd name="T70" fmla="*/ 256 w 642"/>
                <a:gd name="T71" fmla="*/ 1820 h 2048"/>
                <a:gd name="T72" fmla="*/ 254 w 642"/>
                <a:gd name="T73" fmla="*/ 1794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2" h="2048">
                  <a:moveTo>
                    <a:pt x="0" y="0"/>
                  </a:moveTo>
                  <a:lnTo>
                    <a:pt x="0" y="2048"/>
                  </a:lnTo>
                  <a:lnTo>
                    <a:pt x="642" y="2048"/>
                  </a:lnTo>
                  <a:lnTo>
                    <a:pt x="642" y="0"/>
                  </a:lnTo>
                  <a:lnTo>
                    <a:pt x="0" y="0"/>
                  </a:lnTo>
                  <a:close/>
                  <a:moveTo>
                    <a:pt x="254" y="1794"/>
                  </a:moveTo>
                  <a:lnTo>
                    <a:pt x="254" y="1794"/>
                  </a:lnTo>
                  <a:lnTo>
                    <a:pt x="254" y="1780"/>
                  </a:lnTo>
                  <a:lnTo>
                    <a:pt x="256" y="1768"/>
                  </a:lnTo>
                  <a:lnTo>
                    <a:pt x="260" y="1756"/>
                  </a:lnTo>
                  <a:lnTo>
                    <a:pt x="264" y="1744"/>
                  </a:lnTo>
                  <a:lnTo>
                    <a:pt x="270" y="1732"/>
                  </a:lnTo>
                  <a:lnTo>
                    <a:pt x="276" y="1720"/>
                  </a:lnTo>
                  <a:lnTo>
                    <a:pt x="284" y="1710"/>
                  </a:lnTo>
                  <a:lnTo>
                    <a:pt x="292" y="1702"/>
                  </a:lnTo>
                  <a:lnTo>
                    <a:pt x="300" y="1694"/>
                  </a:lnTo>
                  <a:lnTo>
                    <a:pt x="310" y="1686"/>
                  </a:lnTo>
                  <a:lnTo>
                    <a:pt x="322" y="1680"/>
                  </a:lnTo>
                  <a:lnTo>
                    <a:pt x="334" y="1674"/>
                  </a:lnTo>
                  <a:lnTo>
                    <a:pt x="346" y="1670"/>
                  </a:lnTo>
                  <a:lnTo>
                    <a:pt x="358" y="1666"/>
                  </a:lnTo>
                  <a:lnTo>
                    <a:pt x="370" y="1664"/>
                  </a:lnTo>
                  <a:lnTo>
                    <a:pt x="384" y="1664"/>
                  </a:lnTo>
                  <a:lnTo>
                    <a:pt x="384" y="1664"/>
                  </a:lnTo>
                  <a:lnTo>
                    <a:pt x="398" y="1664"/>
                  </a:lnTo>
                  <a:lnTo>
                    <a:pt x="410" y="1666"/>
                  </a:lnTo>
                  <a:lnTo>
                    <a:pt x="422" y="1670"/>
                  </a:lnTo>
                  <a:lnTo>
                    <a:pt x="434" y="1674"/>
                  </a:lnTo>
                  <a:lnTo>
                    <a:pt x="446" y="1680"/>
                  </a:lnTo>
                  <a:lnTo>
                    <a:pt x="458" y="1686"/>
                  </a:lnTo>
                  <a:lnTo>
                    <a:pt x="468" y="1694"/>
                  </a:lnTo>
                  <a:lnTo>
                    <a:pt x="476" y="1702"/>
                  </a:lnTo>
                  <a:lnTo>
                    <a:pt x="484" y="1710"/>
                  </a:lnTo>
                  <a:lnTo>
                    <a:pt x="492" y="1720"/>
                  </a:lnTo>
                  <a:lnTo>
                    <a:pt x="498" y="1732"/>
                  </a:lnTo>
                  <a:lnTo>
                    <a:pt x="504" y="1744"/>
                  </a:lnTo>
                  <a:lnTo>
                    <a:pt x="508" y="1756"/>
                  </a:lnTo>
                  <a:lnTo>
                    <a:pt x="512" y="1768"/>
                  </a:lnTo>
                  <a:lnTo>
                    <a:pt x="514" y="1780"/>
                  </a:lnTo>
                  <a:lnTo>
                    <a:pt x="514" y="1794"/>
                  </a:lnTo>
                  <a:lnTo>
                    <a:pt x="514" y="1794"/>
                  </a:lnTo>
                  <a:lnTo>
                    <a:pt x="514" y="1808"/>
                  </a:lnTo>
                  <a:lnTo>
                    <a:pt x="512" y="1820"/>
                  </a:lnTo>
                  <a:lnTo>
                    <a:pt x="508" y="1832"/>
                  </a:lnTo>
                  <a:lnTo>
                    <a:pt x="504" y="1844"/>
                  </a:lnTo>
                  <a:lnTo>
                    <a:pt x="498" y="1856"/>
                  </a:lnTo>
                  <a:lnTo>
                    <a:pt x="492" y="1868"/>
                  </a:lnTo>
                  <a:lnTo>
                    <a:pt x="484" y="1878"/>
                  </a:lnTo>
                  <a:lnTo>
                    <a:pt x="476" y="1886"/>
                  </a:lnTo>
                  <a:lnTo>
                    <a:pt x="468" y="1894"/>
                  </a:lnTo>
                  <a:lnTo>
                    <a:pt x="458" y="1902"/>
                  </a:lnTo>
                  <a:lnTo>
                    <a:pt x="446" y="1908"/>
                  </a:lnTo>
                  <a:lnTo>
                    <a:pt x="434" y="1914"/>
                  </a:lnTo>
                  <a:lnTo>
                    <a:pt x="422" y="1918"/>
                  </a:lnTo>
                  <a:lnTo>
                    <a:pt x="410" y="1922"/>
                  </a:lnTo>
                  <a:lnTo>
                    <a:pt x="398" y="1924"/>
                  </a:lnTo>
                  <a:lnTo>
                    <a:pt x="384" y="1924"/>
                  </a:lnTo>
                  <a:lnTo>
                    <a:pt x="384" y="1924"/>
                  </a:lnTo>
                  <a:lnTo>
                    <a:pt x="370" y="1924"/>
                  </a:lnTo>
                  <a:lnTo>
                    <a:pt x="358" y="1922"/>
                  </a:lnTo>
                  <a:lnTo>
                    <a:pt x="346" y="1918"/>
                  </a:lnTo>
                  <a:lnTo>
                    <a:pt x="334" y="1914"/>
                  </a:lnTo>
                  <a:lnTo>
                    <a:pt x="322" y="1908"/>
                  </a:lnTo>
                  <a:lnTo>
                    <a:pt x="310" y="1902"/>
                  </a:lnTo>
                  <a:lnTo>
                    <a:pt x="300" y="1894"/>
                  </a:lnTo>
                  <a:lnTo>
                    <a:pt x="292" y="1886"/>
                  </a:lnTo>
                  <a:lnTo>
                    <a:pt x="284" y="1878"/>
                  </a:lnTo>
                  <a:lnTo>
                    <a:pt x="276" y="1868"/>
                  </a:lnTo>
                  <a:lnTo>
                    <a:pt x="270" y="1856"/>
                  </a:lnTo>
                  <a:lnTo>
                    <a:pt x="264" y="1844"/>
                  </a:lnTo>
                  <a:lnTo>
                    <a:pt x="260" y="1832"/>
                  </a:lnTo>
                  <a:lnTo>
                    <a:pt x="256" y="1820"/>
                  </a:lnTo>
                  <a:lnTo>
                    <a:pt x="254" y="1808"/>
                  </a:lnTo>
                  <a:lnTo>
                    <a:pt x="254" y="1794"/>
                  </a:lnTo>
                  <a:lnTo>
                    <a:pt x="254" y="179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37" name="Oval 132">
              <a:extLst>
                <a:ext uri="{FF2B5EF4-FFF2-40B4-BE49-F238E27FC236}">
                  <a16:creationId xmlns:a16="http://schemas.microsoft.com/office/drawing/2014/main" id="{E056993A-35A6-4E5C-B236-93CDE43B6C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3571" y="1328891"/>
              <a:ext cx="109682" cy="1096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38" name="Freeform 133">
              <a:extLst>
                <a:ext uri="{FF2B5EF4-FFF2-40B4-BE49-F238E27FC236}">
                  <a16:creationId xmlns:a16="http://schemas.microsoft.com/office/drawing/2014/main" id="{3B83AAF5-D68D-436C-9493-375C6BE712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6150" y="1451562"/>
              <a:ext cx="164523" cy="204932"/>
            </a:xfrm>
            <a:custGeom>
              <a:avLst/>
              <a:gdLst>
                <a:gd name="T0" fmla="*/ 28 w 48"/>
                <a:gd name="T1" fmla="*/ 0 h 60"/>
                <a:gd name="T2" fmla="*/ 30 w 48"/>
                <a:gd name="T3" fmla="*/ 27 h 60"/>
                <a:gd name="T4" fmla="*/ 24 w 48"/>
                <a:gd name="T5" fmla="*/ 33 h 60"/>
                <a:gd name="T6" fmla="*/ 18 w 48"/>
                <a:gd name="T7" fmla="*/ 27 h 60"/>
                <a:gd name="T8" fmla="*/ 20 w 48"/>
                <a:gd name="T9" fmla="*/ 0 h 60"/>
                <a:gd name="T10" fmla="*/ 0 w 48"/>
                <a:gd name="T11" fmla="*/ 0 h 60"/>
                <a:gd name="T12" fmla="*/ 0 w 48"/>
                <a:gd name="T13" fmla="*/ 2 h 60"/>
                <a:gd name="T14" fmla="*/ 14 w 48"/>
                <a:gd name="T15" fmla="*/ 33 h 60"/>
                <a:gd name="T16" fmla="*/ 14 w 48"/>
                <a:gd name="T17" fmla="*/ 60 h 60"/>
                <a:gd name="T18" fmla="*/ 34 w 48"/>
                <a:gd name="T19" fmla="*/ 60 h 60"/>
                <a:gd name="T20" fmla="*/ 34 w 48"/>
                <a:gd name="T21" fmla="*/ 33 h 60"/>
                <a:gd name="T22" fmla="*/ 48 w 48"/>
                <a:gd name="T23" fmla="*/ 2 h 60"/>
                <a:gd name="T24" fmla="*/ 48 w 48"/>
                <a:gd name="T25" fmla="*/ 0 h 60"/>
                <a:gd name="T26" fmla="*/ 28 w 48"/>
                <a:gd name="T2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60">
                  <a:moveTo>
                    <a:pt x="28" y="0"/>
                  </a:moveTo>
                  <a:cubicBezTo>
                    <a:pt x="30" y="27"/>
                    <a:pt x="30" y="27"/>
                    <a:pt x="30" y="27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6"/>
                    <a:pt x="5" y="27"/>
                    <a:pt x="14" y="33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43" y="27"/>
                    <a:pt x="48" y="16"/>
                    <a:pt x="48" y="2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39" name="Freeform 134">
              <a:extLst>
                <a:ext uri="{FF2B5EF4-FFF2-40B4-BE49-F238E27FC236}">
                  <a16:creationId xmlns:a16="http://schemas.microsoft.com/office/drawing/2014/main" id="{FC3B1555-4353-4C8B-B430-C2E811A573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63865" y="1356312"/>
              <a:ext cx="96694" cy="122671"/>
            </a:xfrm>
            <a:custGeom>
              <a:avLst/>
              <a:gdLst>
                <a:gd name="T0" fmla="*/ 28 w 28"/>
                <a:gd name="T1" fmla="*/ 14 h 36"/>
                <a:gd name="T2" fmla="*/ 14 w 28"/>
                <a:gd name="T3" fmla="*/ 0 h 36"/>
                <a:gd name="T4" fmla="*/ 0 w 28"/>
                <a:gd name="T5" fmla="*/ 14 h 36"/>
                <a:gd name="T6" fmla="*/ 8 w 28"/>
                <a:gd name="T7" fmla="*/ 27 h 36"/>
                <a:gd name="T8" fmla="*/ 8 w 28"/>
                <a:gd name="T9" fmla="*/ 34 h 36"/>
                <a:gd name="T10" fmla="*/ 10 w 28"/>
                <a:gd name="T11" fmla="*/ 36 h 36"/>
                <a:gd name="T12" fmla="*/ 18 w 28"/>
                <a:gd name="T13" fmla="*/ 36 h 36"/>
                <a:gd name="T14" fmla="*/ 20 w 28"/>
                <a:gd name="T15" fmla="*/ 34 h 36"/>
                <a:gd name="T16" fmla="*/ 20 w 28"/>
                <a:gd name="T17" fmla="*/ 27 h 36"/>
                <a:gd name="T18" fmla="*/ 28 w 28"/>
                <a:gd name="T19" fmla="*/ 14 h 36"/>
                <a:gd name="T20" fmla="*/ 14 w 28"/>
                <a:gd name="T21" fmla="*/ 24 h 36"/>
                <a:gd name="T22" fmla="*/ 4 w 28"/>
                <a:gd name="T23" fmla="*/ 14 h 36"/>
                <a:gd name="T24" fmla="*/ 14 w 28"/>
                <a:gd name="T25" fmla="*/ 4 h 36"/>
                <a:gd name="T26" fmla="*/ 24 w 28"/>
                <a:gd name="T27" fmla="*/ 14 h 36"/>
                <a:gd name="T28" fmla="*/ 14 w 28"/>
                <a:gd name="T29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36">
                  <a:moveTo>
                    <a:pt x="28" y="14"/>
                  </a:move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0"/>
                    <a:pt x="3" y="24"/>
                    <a:pt x="8" y="27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5"/>
                    <a:pt x="9" y="36"/>
                    <a:pt x="10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20" y="35"/>
                    <a:pt x="20" y="34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5" y="24"/>
                    <a:pt x="28" y="20"/>
                    <a:pt x="28" y="14"/>
                  </a:cubicBezTo>
                  <a:close/>
                  <a:moveTo>
                    <a:pt x="14" y="24"/>
                  </a:moveTo>
                  <a:cubicBezTo>
                    <a:pt x="9" y="24"/>
                    <a:pt x="4" y="20"/>
                    <a:pt x="4" y="14"/>
                  </a:cubicBezTo>
                  <a:cubicBezTo>
                    <a:pt x="4" y="8"/>
                    <a:pt x="9" y="4"/>
                    <a:pt x="14" y="4"/>
                  </a:cubicBezTo>
                  <a:cubicBezTo>
                    <a:pt x="20" y="4"/>
                    <a:pt x="24" y="8"/>
                    <a:pt x="24" y="14"/>
                  </a:cubicBezTo>
                  <a:cubicBezTo>
                    <a:pt x="24" y="20"/>
                    <a:pt x="20" y="24"/>
                    <a:pt x="14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40" name="Rectangle 135">
              <a:extLst>
                <a:ext uri="{FF2B5EF4-FFF2-40B4-BE49-F238E27FC236}">
                  <a16:creationId xmlns:a16="http://schemas.microsoft.com/office/drawing/2014/main" id="{3D36B8C6-007A-4A2E-B465-E3D03F9FE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5718" y="1328891"/>
              <a:ext cx="12989" cy="12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41" name="Rectangle 137">
              <a:extLst>
                <a:ext uri="{FF2B5EF4-FFF2-40B4-BE49-F238E27FC236}">
                  <a16:creationId xmlns:a16="http://schemas.microsoft.com/office/drawing/2014/main" id="{10304CE4-25A7-4124-A1A4-62D3A824DE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3547" y="1396721"/>
              <a:ext cx="12989" cy="14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42" name="Freeform 138">
              <a:extLst>
                <a:ext uri="{FF2B5EF4-FFF2-40B4-BE49-F238E27FC236}">
                  <a16:creationId xmlns:a16="http://schemas.microsoft.com/office/drawing/2014/main" id="{B7592AA1-4811-49AD-A42D-689BBE329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9013" y="1441459"/>
              <a:ext cx="21648" cy="20205"/>
            </a:xfrm>
            <a:custGeom>
              <a:avLst/>
              <a:gdLst>
                <a:gd name="T0" fmla="*/ 8 w 15"/>
                <a:gd name="T1" fmla="*/ 14 h 14"/>
                <a:gd name="T2" fmla="*/ 0 w 15"/>
                <a:gd name="T3" fmla="*/ 7 h 14"/>
                <a:gd name="T4" fmla="*/ 8 w 15"/>
                <a:gd name="T5" fmla="*/ 0 h 14"/>
                <a:gd name="T6" fmla="*/ 15 w 15"/>
                <a:gd name="T7" fmla="*/ 7 h 14"/>
                <a:gd name="T8" fmla="*/ 8 w 15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4">
                  <a:moveTo>
                    <a:pt x="8" y="14"/>
                  </a:moveTo>
                  <a:lnTo>
                    <a:pt x="0" y="7"/>
                  </a:lnTo>
                  <a:lnTo>
                    <a:pt x="8" y="0"/>
                  </a:lnTo>
                  <a:lnTo>
                    <a:pt x="15" y="7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43" name="Freeform 139">
              <a:extLst>
                <a:ext uri="{FF2B5EF4-FFF2-40B4-BE49-F238E27FC236}">
                  <a16:creationId xmlns:a16="http://schemas.microsoft.com/office/drawing/2014/main" id="{D3DE9C81-DE3D-45B7-8729-1BEE6A449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3763" y="1441459"/>
              <a:ext cx="20205" cy="20205"/>
            </a:xfrm>
            <a:custGeom>
              <a:avLst/>
              <a:gdLst>
                <a:gd name="T0" fmla="*/ 7 w 14"/>
                <a:gd name="T1" fmla="*/ 14 h 14"/>
                <a:gd name="T2" fmla="*/ 0 w 14"/>
                <a:gd name="T3" fmla="*/ 7 h 14"/>
                <a:gd name="T4" fmla="*/ 7 w 14"/>
                <a:gd name="T5" fmla="*/ 0 h 14"/>
                <a:gd name="T6" fmla="*/ 14 w 14"/>
                <a:gd name="T7" fmla="*/ 7 h 14"/>
                <a:gd name="T8" fmla="*/ 7 w 14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7" y="14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14" y="7"/>
                  </a:lnTo>
                  <a:lnTo>
                    <a:pt x="7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44" name="Rectangle 140">
              <a:extLst>
                <a:ext uri="{FF2B5EF4-FFF2-40B4-BE49-F238E27FC236}">
                  <a16:creationId xmlns:a16="http://schemas.microsoft.com/office/drawing/2014/main" id="{BEF73915-D155-4873-B9D3-9300720310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6445" y="1396721"/>
              <a:ext cx="14432" cy="14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45" name="Freeform 134">
              <a:extLst>
                <a:ext uri="{FF2B5EF4-FFF2-40B4-BE49-F238E27FC236}">
                  <a16:creationId xmlns:a16="http://schemas.microsoft.com/office/drawing/2014/main" id="{80C4214B-B900-470A-89E1-8A726D26EE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66902" y="1357867"/>
              <a:ext cx="96694" cy="122671"/>
            </a:xfrm>
            <a:custGeom>
              <a:avLst/>
              <a:gdLst>
                <a:gd name="T0" fmla="*/ 28 w 28"/>
                <a:gd name="T1" fmla="*/ 14 h 36"/>
                <a:gd name="T2" fmla="*/ 14 w 28"/>
                <a:gd name="T3" fmla="*/ 0 h 36"/>
                <a:gd name="T4" fmla="*/ 0 w 28"/>
                <a:gd name="T5" fmla="*/ 14 h 36"/>
                <a:gd name="T6" fmla="*/ 8 w 28"/>
                <a:gd name="T7" fmla="*/ 27 h 36"/>
                <a:gd name="T8" fmla="*/ 8 w 28"/>
                <a:gd name="T9" fmla="*/ 34 h 36"/>
                <a:gd name="T10" fmla="*/ 10 w 28"/>
                <a:gd name="T11" fmla="*/ 36 h 36"/>
                <a:gd name="T12" fmla="*/ 18 w 28"/>
                <a:gd name="T13" fmla="*/ 36 h 36"/>
                <a:gd name="T14" fmla="*/ 20 w 28"/>
                <a:gd name="T15" fmla="*/ 34 h 36"/>
                <a:gd name="T16" fmla="*/ 20 w 28"/>
                <a:gd name="T17" fmla="*/ 27 h 36"/>
                <a:gd name="T18" fmla="*/ 28 w 28"/>
                <a:gd name="T19" fmla="*/ 14 h 36"/>
                <a:gd name="T20" fmla="*/ 14 w 28"/>
                <a:gd name="T21" fmla="*/ 24 h 36"/>
                <a:gd name="T22" fmla="*/ 4 w 28"/>
                <a:gd name="T23" fmla="*/ 14 h 36"/>
                <a:gd name="T24" fmla="*/ 14 w 28"/>
                <a:gd name="T25" fmla="*/ 4 h 36"/>
                <a:gd name="T26" fmla="*/ 24 w 28"/>
                <a:gd name="T27" fmla="*/ 14 h 36"/>
                <a:gd name="T28" fmla="*/ 14 w 28"/>
                <a:gd name="T29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36">
                  <a:moveTo>
                    <a:pt x="28" y="14"/>
                  </a:move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0"/>
                    <a:pt x="3" y="24"/>
                    <a:pt x="8" y="27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5"/>
                    <a:pt x="9" y="36"/>
                    <a:pt x="10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20" y="35"/>
                    <a:pt x="20" y="34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5" y="24"/>
                    <a:pt x="28" y="20"/>
                    <a:pt x="28" y="14"/>
                  </a:cubicBezTo>
                  <a:close/>
                  <a:moveTo>
                    <a:pt x="14" y="24"/>
                  </a:moveTo>
                  <a:cubicBezTo>
                    <a:pt x="9" y="24"/>
                    <a:pt x="4" y="20"/>
                    <a:pt x="4" y="14"/>
                  </a:cubicBezTo>
                  <a:cubicBezTo>
                    <a:pt x="4" y="8"/>
                    <a:pt x="9" y="4"/>
                    <a:pt x="14" y="4"/>
                  </a:cubicBezTo>
                  <a:cubicBezTo>
                    <a:pt x="20" y="4"/>
                    <a:pt x="24" y="8"/>
                    <a:pt x="24" y="14"/>
                  </a:cubicBezTo>
                  <a:cubicBezTo>
                    <a:pt x="24" y="20"/>
                    <a:pt x="20" y="24"/>
                    <a:pt x="14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46" name="Freeform 136">
              <a:extLst>
                <a:ext uri="{FF2B5EF4-FFF2-40B4-BE49-F238E27FC236}">
                  <a16:creationId xmlns:a16="http://schemas.microsoft.com/office/drawing/2014/main" id="{ED7A44A6-E279-4B7C-8271-7A10475BF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2050" y="1347764"/>
              <a:ext cx="21648" cy="20205"/>
            </a:xfrm>
            <a:custGeom>
              <a:avLst/>
              <a:gdLst>
                <a:gd name="T0" fmla="*/ 8 w 15"/>
                <a:gd name="T1" fmla="*/ 14 h 14"/>
                <a:gd name="T2" fmla="*/ 0 w 15"/>
                <a:gd name="T3" fmla="*/ 7 h 14"/>
                <a:gd name="T4" fmla="*/ 8 w 15"/>
                <a:gd name="T5" fmla="*/ 0 h 14"/>
                <a:gd name="T6" fmla="*/ 15 w 15"/>
                <a:gd name="T7" fmla="*/ 7 h 14"/>
                <a:gd name="T8" fmla="*/ 8 w 15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4">
                  <a:moveTo>
                    <a:pt x="8" y="14"/>
                  </a:moveTo>
                  <a:lnTo>
                    <a:pt x="0" y="7"/>
                  </a:lnTo>
                  <a:lnTo>
                    <a:pt x="8" y="0"/>
                  </a:lnTo>
                  <a:lnTo>
                    <a:pt x="15" y="7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47" name="Freeform 141">
              <a:extLst>
                <a:ext uri="{FF2B5EF4-FFF2-40B4-BE49-F238E27FC236}">
                  <a16:creationId xmlns:a16="http://schemas.microsoft.com/office/drawing/2014/main" id="{0A903183-90B6-4259-AF1E-9990F74787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6800" y="1347764"/>
              <a:ext cx="20205" cy="20205"/>
            </a:xfrm>
            <a:custGeom>
              <a:avLst/>
              <a:gdLst>
                <a:gd name="T0" fmla="*/ 7 w 14"/>
                <a:gd name="T1" fmla="*/ 14 h 14"/>
                <a:gd name="T2" fmla="*/ 0 w 14"/>
                <a:gd name="T3" fmla="*/ 7 h 14"/>
                <a:gd name="T4" fmla="*/ 7 w 14"/>
                <a:gd name="T5" fmla="*/ 0 h 14"/>
                <a:gd name="T6" fmla="*/ 14 w 14"/>
                <a:gd name="T7" fmla="*/ 7 h 14"/>
                <a:gd name="T8" fmla="*/ 7 w 14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7" y="14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14" y="7"/>
                  </a:lnTo>
                  <a:lnTo>
                    <a:pt x="7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48" name="TextBox 91">
              <a:extLst>
                <a:ext uri="{FF2B5EF4-FFF2-40B4-BE49-F238E27FC236}">
                  <a16:creationId xmlns:a16="http://schemas.microsoft.com/office/drawing/2014/main" id="{5C455BEC-4B47-4735-A69D-2CCFE3B03B94}"/>
                </a:ext>
              </a:extLst>
            </p:cNvPr>
            <p:cNvSpPr txBox="1"/>
            <p:nvPr/>
          </p:nvSpPr>
          <p:spPr>
            <a:xfrm>
              <a:off x="5054220" y="1560781"/>
              <a:ext cx="1801436" cy="25166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>
                  <a:solidFill>
                    <a:schemeClr val="bg1"/>
                  </a:solidFill>
                  <a:latin typeface="Georgia" panose="02040502050405020303" pitchFamily="18" charset="0"/>
                </a:rPr>
                <a:t> </a:t>
              </a:r>
              <a:r>
                <a:rPr lang="en-US" sz="2800" dirty="0">
                  <a:solidFill>
                    <a:schemeClr val="bg1"/>
                  </a:solidFill>
                  <a:latin typeface="Georgia" panose="02040502050405020303" pitchFamily="18" charset="0"/>
                </a:rPr>
                <a:t>Value           Propositions</a:t>
              </a:r>
              <a:endParaRPr lang="en-US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Прозрачный рейтинг</a:t>
              </a:r>
              <a:r>
                <a:rPr lang="en-US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 </a:t>
              </a: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каждого клуба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Повышение видимости клубов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Доступ к спонсорам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Упрощенное взаимодействие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Рост и развитие через конкуренцию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endParaRPr lang="en-US" sz="20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algn="ctr"/>
              <a:endParaRPr lang="en-US" sz="1200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  <a:ea typeface="Roboto" panose="02000000000000000000" pitchFamily="2" charset="0"/>
              </a:endParaRPr>
            </a:p>
          </p:txBody>
        </p:sp>
        <p:sp>
          <p:nvSpPr>
            <p:cNvPr id="49" name="TextBox 91">
              <a:extLst>
                <a:ext uri="{FF2B5EF4-FFF2-40B4-BE49-F238E27FC236}">
                  <a16:creationId xmlns:a16="http://schemas.microsoft.com/office/drawing/2014/main" id="{C0D6C525-E993-4B89-8FD1-DE498381AAEB}"/>
                </a:ext>
              </a:extLst>
            </p:cNvPr>
            <p:cNvSpPr txBox="1"/>
            <p:nvPr/>
          </p:nvSpPr>
          <p:spPr>
            <a:xfrm>
              <a:off x="3072918" y="1413034"/>
              <a:ext cx="1707831" cy="11353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dirty="0">
                  <a:solidFill>
                    <a:schemeClr val="bg1"/>
                  </a:solidFill>
                  <a:latin typeface="Georgia" panose="02040502050405020303" pitchFamily="18" charset="0"/>
                </a:rPr>
                <a:t>Channels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Студенческие сообщества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Мероприятия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Цифровая платформа</a:t>
              </a:r>
              <a:endParaRPr lang="en-US" sz="20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algn="ctr"/>
              <a:endParaRPr lang="en-US" sz="1200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  <a:ea typeface="Roboto" panose="02000000000000000000" pitchFamily="2" charset="0"/>
              </a:endParaRPr>
            </a:p>
          </p:txBody>
        </p:sp>
        <p:sp>
          <p:nvSpPr>
            <p:cNvPr id="50" name="TextBox 91">
              <a:extLst>
                <a:ext uri="{FF2B5EF4-FFF2-40B4-BE49-F238E27FC236}">
                  <a16:creationId xmlns:a16="http://schemas.microsoft.com/office/drawing/2014/main" id="{E81481E0-F3F3-4C50-A9F3-C39D9F3E279E}"/>
                </a:ext>
              </a:extLst>
            </p:cNvPr>
            <p:cNvSpPr txBox="1"/>
            <p:nvPr/>
          </p:nvSpPr>
          <p:spPr>
            <a:xfrm>
              <a:off x="3004471" y="3259307"/>
              <a:ext cx="1818378" cy="160043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>
                  <a:solidFill>
                    <a:schemeClr val="bg1"/>
                  </a:solidFill>
                  <a:latin typeface="Georgia" panose="02040502050405020303" pitchFamily="18" charset="0"/>
                </a:rPr>
                <a:t>Customer Segments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14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Студенческие клубы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14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Спонсоры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endParaRPr lang="en-US" sz="14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algn="ctr"/>
              <a:endParaRPr lang="en-US" sz="1200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  <a:ea typeface="Roboto" panose="02000000000000000000" pitchFamily="2" charset="0"/>
              </a:endParaRPr>
            </a:p>
          </p:txBody>
        </p:sp>
        <p:sp>
          <p:nvSpPr>
            <p:cNvPr id="51" name="Freeform 13">
              <a:extLst>
                <a:ext uri="{FF2B5EF4-FFF2-40B4-BE49-F238E27FC236}">
                  <a16:creationId xmlns:a16="http://schemas.microsoft.com/office/drawing/2014/main" id="{F9F207F2-3E35-419F-BEC2-525E8E8FC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1695" y="1347917"/>
              <a:ext cx="327603" cy="337705"/>
            </a:xfrm>
            <a:custGeom>
              <a:avLst/>
              <a:gdLst>
                <a:gd name="T0" fmla="*/ 88 w 96"/>
                <a:gd name="T1" fmla="*/ 50 h 96"/>
                <a:gd name="T2" fmla="*/ 81 w 96"/>
                <a:gd name="T3" fmla="*/ 54 h 96"/>
                <a:gd name="T4" fmla="*/ 71 w 96"/>
                <a:gd name="T5" fmla="*/ 49 h 96"/>
                <a:gd name="T6" fmla="*/ 72 w 96"/>
                <a:gd name="T7" fmla="*/ 42 h 96"/>
                <a:gd name="T8" fmla="*/ 68 w 96"/>
                <a:gd name="T9" fmla="*/ 31 h 96"/>
                <a:gd name="T10" fmla="*/ 84 w 96"/>
                <a:gd name="T11" fmla="*/ 15 h 96"/>
                <a:gd name="T12" fmla="*/ 88 w 96"/>
                <a:gd name="T13" fmla="*/ 16 h 96"/>
                <a:gd name="T14" fmla="*/ 96 w 96"/>
                <a:gd name="T15" fmla="*/ 8 h 96"/>
                <a:gd name="T16" fmla="*/ 88 w 96"/>
                <a:gd name="T17" fmla="*/ 0 h 96"/>
                <a:gd name="T18" fmla="*/ 80 w 96"/>
                <a:gd name="T19" fmla="*/ 8 h 96"/>
                <a:gd name="T20" fmla="*/ 81 w 96"/>
                <a:gd name="T21" fmla="*/ 12 h 96"/>
                <a:gd name="T22" fmla="*/ 65 w 96"/>
                <a:gd name="T23" fmla="*/ 28 h 96"/>
                <a:gd name="T24" fmla="*/ 54 w 96"/>
                <a:gd name="T25" fmla="*/ 24 h 96"/>
                <a:gd name="T26" fmla="*/ 38 w 96"/>
                <a:gd name="T27" fmla="*/ 33 h 96"/>
                <a:gd name="T28" fmla="*/ 16 w 96"/>
                <a:gd name="T29" fmla="*/ 23 h 96"/>
                <a:gd name="T30" fmla="*/ 16 w 96"/>
                <a:gd name="T31" fmla="*/ 22 h 96"/>
                <a:gd name="T32" fmla="*/ 8 w 96"/>
                <a:gd name="T33" fmla="*/ 14 h 96"/>
                <a:gd name="T34" fmla="*/ 0 w 96"/>
                <a:gd name="T35" fmla="*/ 22 h 96"/>
                <a:gd name="T36" fmla="*/ 8 w 96"/>
                <a:gd name="T37" fmla="*/ 30 h 96"/>
                <a:gd name="T38" fmla="*/ 14 w 96"/>
                <a:gd name="T39" fmla="*/ 27 h 96"/>
                <a:gd name="T40" fmla="*/ 37 w 96"/>
                <a:gd name="T41" fmla="*/ 37 h 96"/>
                <a:gd name="T42" fmla="*/ 36 w 96"/>
                <a:gd name="T43" fmla="*/ 42 h 96"/>
                <a:gd name="T44" fmla="*/ 40 w 96"/>
                <a:gd name="T45" fmla="*/ 53 h 96"/>
                <a:gd name="T46" fmla="*/ 12 w 96"/>
                <a:gd name="T47" fmla="*/ 81 h 96"/>
                <a:gd name="T48" fmla="*/ 8 w 96"/>
                <a:gd name="T49" fmla="*/ 80 h 96"/>
                <a:gd name="T50" fmla="*/ 0 w 96"/>
                <a:gd name="T51" fmla="*/ 88 h 96"/>
                <a:gd name="T52" fmla="*/ 8 w 96"/>
                <a:gd name="T53" fmla="*/ 96 h 96"/>
                <a:gd name="T54" fmla="*/ 16 w 96"/>
                <a:gd name="T55" fmla="*/ 88 h 96"/>
                <a:gd name="T56" fmla="*/ 15 w 96"/>
                <a:gd name="T57" fmla="*/ 84 h 96"/>
                <a:gd name="T58" fmla="*/ 43 w 96"/>
                <a:gd name="T59" fmla="*/ 56 h 96"/>
                <a:gd name="T60" fmla="*/ 52 w 96"/>
                <a:gd name="T61" fmla="*/ 60 h 96"/>
                <a:gd name="T62" fmla="*/ 52 w 96"/>
                <a:gd name="T63" fmla="*/ 80 h 96"/>
                <a:gd name="T64" fmla="*/ 46 w 96"/>
                <a:gd name="T65" fmla="*/ 88 h 96"/>
                <a:gd name="T66" fmla="*/ 54 w 96"/>
                <a:gd name="T67" fmla="*/ 96 h 96"/>
                <a:gd name="T68" fmla="*/ 62 w 96"/>
                <a:gd name="T69" fmla="*/ 88 h 96"/>
                <a:gd name="T70" fmla="*/ 56 w 96"/>
                <a:gd name="T71" fmla="*/ 80 h 96"/>
                <a:gd name="T72" fmla="*/ 56 w 96"/>
                <a:gd name="T73" fmla="*/ 60 h 96"/>
                <a:gd name="T74" fmla="*/ 69 w 96"/>
                <a:gd name="T75" fmla="*/ 53 h 96"/>
                <a:gd name="T76" fmla="*/ 80 w 96"/>
                <a:gd name="T77" fmla="*/ 57 h 96"/>
                <a:gd name="T78" fmla="*/ 80 w 96"/>
                <a:gd name="T79" fmla="*/ 58 h 96"/>
                <a:gd name="T80" fmla="*/ 88 w 96"/>
                <a:gd name="T81" fmla="*/ 66 h 96"/>
                <a:gd name="T82" fmla="*/ 96 w 96"/>
                <a:gd name="T83" fmla="*/ 58 h 96"/>
                <a:gd name="T84" fmla="*/ 88 w 96"/>
                <a:gd name="T85" fmla="*/ 5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96">
                  <a:moveTo>
                    <a:pt x="88" y="50"/>
                  </a:moveTo>
                  <a:cubicBezTo>
                    <a:pt x="85" y="50"/>
                    <a:pt x="83" y="51"/>
                    <a:pt x="81" y="54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1" y="47"/>
                    <a:pt x="72" y="45"/>
                    <a:pt x="72" y="42"/>
                  </a:cubicBezTo>
                  <a:cubicBezTo>
                    <a:pt x="72" y="38"/>
                    <a:pt x="71" y="34"/>
                    <a:pt x="68" y="31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6"/>
                    <a:pt x="87" y="16"/>
                    <a:pt x="88" y="16"/>
                  </a:cubicBezTo>
                  <a:cubicBezTo>
                    <a:pt x="92" y="16"/>
                    <a:pt x="96" y="12"/>
                    <a:pt x="96" y="8"/>
                  </a:cubicBezTo>
                  <a:cubicBezTo>
                    <a:pt x="96" y="4"/>
                    <a:pt x="92" y="0"/>
                    <a:pt x="88" y="0"/>
                  </a:cubicBezTo>
                  <a:cubicBezTo>
                    <a:pt x="84" y="0"/>
                    <a:pt x="80" y="4"/>
                    <a:pt x="80" y="8"/>
                  </a:cubicBezTo>
                  <a:cubicBezTo>
                    <a:pt x="80" y="9"/>
                    <a:pt x="80" y="11"/>
                    <a:pt x="81" y="12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2" y="25"/>
                    <a:pt x="58" y="24"/>
                    <a:pt x="54" y="24"/>
                  </a:cubicBezTo>
                  <a:cubicBezTo>
                    <a:pt x="47" y="24"/>
                    <a:pt x="41" y="28"/>
                    <a:pt x="38" y="3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2"/>
                  </a:cubicBezTo>
                  <a:cubicBezTo>
                    <a:pt x="16" y="18"/>
                    <a:pt x="12" y="14"/>
                    <a:pt x="8" y="14"/>
                  </a:cubicBezTo>
                  <a:cubicBezTo>
                    <a:pt x="4" y="14"/>
                    <a:pt x="0" y="18"/>
                    <a:pt x="0" y="22"/>
                  </a:cubicBezTo>
                  <a:cubicBezTo>
                    <a:pt x="0" y="26"/>
                    <a:pt x="4" y="30"/>
                    <a:pt x="8" y="30"/>
                  </a:cubicBezTo>
                  <a:cubicBezTo>
                    <a:pt x="10" y="30"/>
                    <a:pt x="13" y="29"/>
                    <a:pt x="14" y="2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8"/>
                    <a:pt x="36" y="40"/>
                    <a:pt x="36" y="42"/>
                  </a:cubicBezTo>
                  <a:cubicBezTo>
                    <a:pt x="36" y="46"/>
                    <a:pt x="37" y="50"/>
                    <a:pt x="40" y="53"/>
                  </a:cubicBezTo>
                  <a:cubicBezTo>
                    <a:pt x="12" y="81"/>
                    <a:pt x="12" y="81"/>
                    <a:pt x="12" y="81"/>
                  </a:cubicBezTo>
                  <a:cubicBezTo>
                    <a:pt x="11" y="80"/>
                    <a:pt x="9" y="80"/>
                    <a:pt x="8" y="80"/>
                  </a:cubicBezTo>
                  <a:cubicBezTo>
                    <a:pt x="4" y="80"/>
                    <a:pt x="0" y="84"/>
                    <a:pt x="0" y="88"/>
                  </a:cubicBezTo>
                  <a:cubicBezTo>
                    <a:pt x="0" y="92"/>
                    <a:pt x="4" y="96"/>
                    <a:pt x="8" y="96"/>
                  </a:cubicBezTo>
                  <a:cubicBezTo>
                    <a:pt x="12" y="96"/>
                    <a:pt x="16" y="92"/>
                    <a:pt x="16" y="88"/>
                  </a:cubicBezTo>
                  <a:cubicBezTo>
                    <a:pt x="16" y="87"/>
                    <a:pt x="16" y="85"/>
                    <a:pt x="15" y="84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5" y="58"/>
                    <a:pt x="49" y="59"/>
                    <a:pt x="52" y="60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49" y="81"/>
                    <a:pt x="46" y="84"/>
                    <a:pt x="46" y="88"/>
                  </a:cubicBezTo>
                  <a:cubicBezTo>
                    <a:pt x="46" y="92"/>
                    <a:pt x="50" y="96"/>
                    <a:pt x="54" y="96"/>
                  </a:cubicBezTo>
                  <a:cubicBezTo>
                    <a:pt x="58" y="96"/>
                    <a:pt x="62" y="92"/>
                    <a:pt x="62" y="88"/>
                  </a:cubicBezTo>
                  <a:cubicBezTo>
                    <a:pt x="62" y="84"/>
                    <a:pt x="59" y="81"/>
                    <a:pt x="56" y="80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61" y="59"/>
                    <a:pt x="66" y="57"/>
                    <a:pt x="69" y="53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80" y="58"/>
                    <a:pt x="80" y="58"/>
                    <a:pt x="80" y="58"/>
                  </a:cubicBezTo>
                  <a:cubicBezTo>
                    <a:pt x="80" y="62"/>
                    <a:pt x="84" y="66"/>
                    <a:pt x="88" y="66"/>
                  </a:cubicBezTo>
                  <a:cubicBezTo>
                    <a:pt x="92" y="66"/>
                    <a:pt x="96" y="62"/>
                    <a:pt x="96" y="58"/>
                  </a:cubicBezTo>
                  <a:cubicBezTo>
                    <a:pt x="96" y="54"/>
                    <a:pt x="92" y="50"/>
                    <a:pt x="88" y="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Georgia" panose="02040502050405020303" pitchFamily="18" charset="0"/>
              </a:endParaRPr>
            </a:p>
          </p:txBody>
        </p:sp>
        <p:sp>
          <p:nvSpPr>
            <p:cNvPr id="52" name="Freeform 97">
              <a:extLst>
                <a:ext uri="{FF2B5EF4-FFF2-40B4-BE49-F238E27FC236}">
                  <a16:creationId xmlns:a16="http://schemas.microsoft.com/office/drawing/2014/main" id="{4DCD151E-4ECF-4D49-BCE5-18B7D84E97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02220" y="3228117"/>
              <a:ext cx="199159" cy="194830"/>
            </a:xfrm>
            <a:custGeom>
              <a:avLst/>
              <a:gdLst>
                <a:gd name="T0" fmla="*/ 55 w 58"/>
                <a:gd name="T1" fmla="*/ 2 h 57"/>
                <a:gd name="T2" fmla="*/ 46 w 58"/>
                <a:gd name="T3" fmla="*/ 3 h 57"/>
                <a:gd name="T4" fmla="*/ 41 w 58"/>
                <a:gd name="T5" fmla="*/ 10 h 57"/>
                <a:gd name="T6" fmla="*/ 26 w 58"/>
                <a:gd name="T7" fmla="*/ 5 h 57"/>
                <a:gd name="T8" fmla="*/ 6 w 58"/>
                <a:gd name="T9" fmla="*/ 15 h 57"/>
                <a:gd name="T10" fmla="*/ 6 w 58"/>
                <a:gd name="T11" fmla="*/ 17 h 57"/>
                <a:gd name="T12" fmla="*/ 0 w 58"/>
                <a:gd name="T13" fmla="*/ 31 h 57"/>
                <a:gd name="T14" fmla="*/ 0 w 58"/>
                <a:gd name="T15" fmla="*/ 33 h 57"/>
                <a:gd name="T16" fmla="*/ 14 w 58"/>
                <a:gd name="T17" fmla="*/ 33 h 57"/>
                <a:gd name="T18" fmla="*/ 14 w 58"/>
                <a:gd name="T19" fmla="*/ 39 h 57"/>
                <a:gd name="T20" fmla="*/ 12 w 58"/>
                <a:gd name="T21" fmla="*/ 53 h 57"/>
                <a:gd name="T22" fmla="*/ 26 w 58"/>
                <a:gd name="T23" fmla="*/ 57 h 57"/>
                <a:gd name="T24" fmla="*/ 52 w 58"/>
                <a:gd name="T25" fmla="*/ 31 h 57"/>
                <a:gd name="T26" fmla="*/ 49 w 58"/>
                <a:gd name="T27" fmla="*/ 19 h 57"/>
                <a:gd name="T28" fmla="*/ 56 w 58"/>
                <a:gd name="T29" fmla="*/ 11 h 57"/>
                <a:gd name="T30" fmla="*/ 55 w 58"/>
                <a:gd name="T31" fmla="*/ 2 h 57"/>
                <a:gd name="T32" fmla="*/ 53 w 58"/>
                <a:gd name="T33" fmla="*/ 8 h 57"/>
                <a:gd name="T34" fmla="*/ 28 w 58"/>
                <a:gd name="T35" fmla="*/ 41 h 57"/>
                <a:gd name="T36" fmla="*/ 27 w 58"/>
                <a:gd name="T37" fmla="*/ 42 h 57"/>
                <a:gd name="T38" fmla="*/ 26 w 58"/>
                <a:gd name="T39" fmla="*/ 42 h 57"/>
                <a:gd name="T40" fmla="*/ 25 w 58"/>
                <a:gd name="T41" fmla="*/ 41 h 57"/>
                <a:gd name="T42" fmla="*/ 14 w 58"/>
                <a:gd name="T43" fmla="*/ 30 h 57"/>
                <a:gd name="T44" fmla="*/ 14 w 58"/>
                <a:gd name="T45" fmla="*/ 28 h 57"/>
                <a:gd name="T46" fmla="*/ 17 w 58"/>
                <a:gd name="T47" fmla="*/ 28 h 57"/>
                <a:gd name="T48" fmla="*/ 26 w 58"/>
                <a:gd name="T49" fmla="*/ 37 h 57"/>
                <a:gd name="T50" fmla="*/ 49 w 58"/>
                <a:gd name="T51" fmla="*/ 6 h 57"/>
                <a:gd name="T52" fmla="*/ 52 w 58"/>
                <a:gd name="T53" fmla="*/ 5 h 57"/>
                <a:gd name="T54" fmla="*/ 53 w 58"/>
                <a:gd name="T55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8" h="57">
                  <a:moveTo>
                    <a:pt x="55" y="2"/>
                  </a:moveTo>
                  <a:cubicBezTo>
                    <a:pt x="52" y="0"/>
                    <a:pt x="48" y="1"/>
                    <a:pt x="46" y="3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37" y="7"/>
                    <a:pt x="32" y="5"/>
                    <a:pt x="26" y="5"/>
                  </a:cubicBezTo>
                  <a:cubicBezTo>
                    <a:pt x="18" y="5"/>
                    <a:pt x="11" y="9"/>
                    <a:pt x="6" y="15"/>
                  </a:cubicBezTo>
                  <a:cubicBezTo>
                    <a:pt x="6" y="15"/>
                    <a:pt x="6" y="16"/>
                    <a:pt x="6" y="17"/>
                  </a:cubicBezTo>
                  <a:cubicBezTo>
                    <a:pt x="6" y="23"/>
                    <a:pt x="4" y="28"/>
                    <a:pt x="0" y="31"/>
                  </a:cubicBezTo>
                  <a:cubicBezTo>
                    <a:pt x="0" y="32"/>
                    <a:pt x="0" y="32"/>
                    <a:pt x="0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44"/>
                    <a:pt x="13" y="49"/>
                    <a:pt x="12" y="53"/>
                  </a:cubicBezTo>
                  <a:cubicBezTo>
                    <a:pt x="16" y="56"/>
                    <a:pt x="21" y="57"/>
                    <a:pt x="26" y="57"/>
                  </a:cubicBezTo>
                  <a:cubicBezTo>
                    <a:pt x="40" y="57"/>
                    <a:pt x="52" y="45"/>
                    <a:pt x="52" y="31"/>
                  </a:cubicBezTo>
                  <a:cubicBezTo>
                    <a:pt x="52" y="27"/>
                    <a:pt x="51" y="23"/>
                    <a:pt x="49" y="19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8" y="8"/>
                    <a:pt x="57" y="4"/>
                    <a:pt x="55" y="2"/>
                  </a:cubicBezTo>
                  <a:close/>
                  <a:moveTo>
                    <a:pt x="53" y="8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7" y="42"/>
                    <a:pt x="27" y="42"/>
                  </a:cubicBezTo>
                  <a:cubicBezTo>
                    <a:pt x="27" y="42"/>
                    <a:pt x="26" y="42"/>
                    <a:pt x="26" y="42"/>
                  </a:cubicBezTo>
                  <a:cubicBezTo>
                    <a:pt x="26" y="42"/>
                    <a:pt x="25" y="41"/>
                    <a:pt x="25" y="4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28"/>
                    <a:pt x="14" y="28"/>
                  </a:cubicBezTo>
                  <a:cubicBezTo>
                    <a:pt x="15" y="27"/>
                    <a:pt x="16" y="27"/>
                    <a:pt x="17" y="28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50" y="5"/>
                    <a:pt x="51" y="5"/>
                    <a:pt x="52" y="5"/>
                  </a:cubicBezTo>
                  <a:cubicBezTo>
                    <a:pt x="53" y="6"/>
                    <a:pt x="53" y="7"/>
                    <a:pt x="53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53" name="Oval 98">
              <a:extLst>
                <a:ext uri="{FF2B5EF4-FFF2-40B4-BE49-F238E27FC236}">
                  <a16:creationId xmlns:a16="http://schemas.microsoft.com/office/drawing/2014/main" id="{4D990795-A99E-485E-A18B-0D1B3C248A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9754" y="3232446"/>
              <a:ext cx="109682" cy="1096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54" name="Freeform 99">
              <a:extLst>
                <a:ext uri="{FF2B5EF4-FFF2-40B4-BE49-F238E27FC236}">
                  <a16:creationId xmlns:a16="http://schemas.microsoft.com/office/drawing/2014/main" id="{26B05331-3A71-4A87-882C-0FFB1B742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2325" y="3355116"/>
              <a:ext cx="164524" cy="204932"/>
            </a:xfrm>
            <a:custGeom>
              <a:avLst/>
              <a:gdLst>
                <a:gd name="T0" fmla="*/ 28 w 48"/>
                <a:gd name="T1" fmla="*/ 0 h 60"/>
                <a:gd name="T2" fmla="*/ 30 w 48"/>
                <a:gd name="T3" fmla="*/ 27 h 60"/>
                <a:gd name="T4" fmla="*/ 24 w 48"/>
                <a:gd name="T5" fmla="*/ 33 h 60"/>
                <a:gd name="T6" fmla="*/ 18 w 48"/>
                <a:gd name="T7" fmla="*/ 27 h 60"/>
                <a:gd name="T8" fmla="*/ 20 w 48"/>
                <a:gd name="T9" fmla="*/ 0 h 60"/>
                <a:gd name="T10" fmla="*/ 0 w 48"/>
                <a:gd name="T11" fmla="*/ 0 h 60"/>
                <a:gd name="T12" fmla="*/ 0 w 48"/>
                <a:gd name="T13" fmla="*/ 2 h 60"/>
                <a:gd name="T14" fmla="*/ 14 w 48"/>
                <a:gd name="T15" fmla="*/ 33 h 60"/>
                <a:gd name="T16" fmla="*/ 14 w 48"/>
                <a:gd name="T17" fmla="*/ 60 h 60"/>
                <a:gd name="T18" fmla="*/ 34 w 48"/>
                <a:gd name="T19" fmla="*/ 60 h 60"/>
                <a:gd name="T20" fmla="*/ 34 w 48"/>
                <a:gd name="T21" fmla="*/ 33 h 60"/>
                <a:gd name="T22" fmla="*/ 48 w 48"/>
                <a:gd name="T23" fmla="*/ 2 h 60"/>
                <a:gd name="T24" fmla="*/ 48 w 48"/>
                <a:gd name="T25" fmla="*/ 0 h 60"/>
                <a:gd name="T26" fmla="*/ 28 w 48"/>
                <a:gd name="T2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60">
                  <a:moveTo>
                    <a:pt x="28" y="0"/>
                  </a:moveTo>
                  <a:cubicBezTo>
                    <a:pt x="30" y="27"/>
                    <a:pt x="30" y="27"/>
                    <a:pt x="30" y="27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6"/>
                    <a:pt x="5" y="27"/>
                    <a:pt x="14" y="33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43" y="27"/>
                    <a:pt x="48" y="16"/>
                    <a:pt x="48" y="2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55" name="TextBox 91">
              <a:extLst>
                <a:ext uri="{FF2B5EF4-FFF2-40B4-BE49-F238E27FC236}">
                  <a16:creationId xmlns:a16="http://schemas.microsoft.com/office/drawing/2014/main" id="{46BCFE05-740F-43C3-A755-9AA85480695B}"/>
                </a:ext>
              </a:extLst>
            </p:cNvPr>
            <p:cNvSpPr txBox="1"/>
            <p:nvPr/>
          </p:nvSpPr>
          <p:spPr>
            <a:xfrm>
              <a:off x="6910496" y="3171245"/>
              <a:ext cx="2227077" cy="12110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>
                  <a:solidFill>
                    <a:schemeClr val="bg1"/>
                  </a:solidFill>
                  <a:latin typeface="Georgia" panose="02040502050405020303" pitchFamily="18" charset="0"/>
                </a:rPr>
                <a:t> </a:t>
              </a:r>
              <a:r>
                <a:rPr lang="en-US" sz="2800" dirty="0">
                  <a:solidFill>
                    <a:schemeClr val="bg1"/>
                  </a:solidFill>
                  <a:latin typeface="Georgia" panose="02040502050405020303" pitchFamily="18" charset="0"/>
                </a:rPr>
                <a:t>Key</a:t>
              </a:r>
              <a:endParaRPr lang="ru-RU" sz="28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Georgia" panose="02040502050405020303" pitchFamily="18" charset="0"/>
                </a:rPr>
                <a:t>Resources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en-US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IT-</a:t>
              </a: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платформа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Элементы ИИ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Партнерская база клубов</a:t>
              </a:r>
              <a:endParaRPr lang="en-US" sz="20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algn="ctr"/>
              <a:endParaRPr lang="en-US" sz="1200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  <a:ea typeface="Roboto" panose="02000000000000000000" pitchFamily="2" charset="0"/>
              </a:endParaRPr>
            </a:p>
          </p:txBody>
        </p:sp>
        <p:sp>
          <p:nvSpPr>
            <p:cNvPr id="56" name="TextBox 91">
              <a:extLst>
                <a:ext uri="{FF2B5EF4-FFF2-40B4-BE49-F238E27FC236}">
                  <a16:creationId xmlns:a16="http://schemas.microsoft.com/office/drawing/2014/main" id="{D3535B4C-E43A-41B8-B1CA-49B5E21DA41E}"/>
                </a:ext>
              </a:extLst>
            </p:cNvPr>
            <p:cNvSpPr txBox="1"/>
            <p:nvPr/>
          </p:nvSpPr>
          <p:spPr>
            <a:xfrm>
              <a:off x="7122889" y="1301172"/>
              <a:ext cx="1749418" cy="12110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dirty="0">
                  <a:solidFill>
                    <a:schemeClr val="bg1"/>
                  </a:solidFill>
                  <a:latin typeface="Georgia" panose="02040502050405020303" pitchFamily="18" charset="0"/>
                </a:rPr>
                <a:t>Customer Relationship</a:t>
              </a:r>
              <a:endParaRPr lang="en-US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Онлайн-поддержка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20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Сообщество внутри платформы</a:t>
              </a:r>
              <a:endParaRPr lang="en-US" sz="20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algn="ctr"/>
              <a:endParaRPr lang="en-US" sz="1200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  <a:ea typeface="Roboto" panose="02000000000000000000" pitchFamily="2" charset="0"/>
              </a:endParaRPr>
            </a:p>
          </p:txBody>
        </p:sp>
        <p:sp>
          <p:nvSpPr>
            <p:cNvPr id="57" name="TextBox 91">
              <a:extLst>
                <a:ext uri="{FF2B5EF4-FFF2-40B4-BE49-F238E27FC236}">
                  <a16:creationId xmlns:a16="http://schemas.microsoft.com/office/drawing/2014/main" id="{E3D7E435-D945-463D-AA2F-7CBA40E73398}"/>
                </a:ext>
              </a:extLst>
            </p:cNvPr>
            <p:cNvSpPr txBox="1"/>
            <p:nvPr/>
          </p:nvSpPr>
          <p:spPr>
            <a:xfrm>
              <a:off x="9146388" y="1750925"/>
              <a:ext cx="1754269" cy="10407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dirty="0">
                  <a:solidFill>
                    <a:schemeClr val="bg1"/>
                  </a:solidFill>
                  <a:latin typeface="Georgia" panose="02040502050405020303" pitchFamily="18" charset="0"/>
                </a:rPr>
                <a:t>  Cost Structure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14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Разработка поддержка цифровой платформы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14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Техническая инфраструктура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r>
                <a:rPr lang="ru-RU" sz="1400" dirty="0">
                  <a:solidFill>
                    <a:schemeClr val="bg1">
                      <a:lumMod val="85000"/>
                    </a:schemeClr>
                  </a:solidFill>
                  <a:latin typeface="Georgia" panose="02040502050405020303" pitchFamily="18" charset="0"/>
                  <a:ea typeface="Roboto" panose="02000000000000000000" pitchFamily="2" charset="0"/>
                </a:rPr>
                <a:t>Организация мероприятий</a:t>
              </a:r>
            </a:p>
            <a:p>
              <a:pPr marL="171450" indent="-171450" algn="ctr">
                <a:buFont typeface="Courier New" panose="02070309020205020404" pitchFamily="49" charset="0"/>
                <a:buChar char="o"/>
              </a:pPr>
              <a:endParaRPr lang="en-US" sz="14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algn="ctr"/>
              <a:endParaRPr lang="en-US" sz="1200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  <a:ea typeface="Roboto" panose="02000000000000000000" pitchFamily="2" charset="0"/>
              </a:endParaRPr>
            </a:p>
          </p:txBody>
        </p:sp>
        <p:sp>
          <p:nvSpPr>
            <p:cNvPr id="58" name="Freeform 76">
              <a:extLst>
                <a:ext uri="{FF2B5EF4-FFF2-40B4-BE49-F238E27FC236}">
                  <a16:creationId xmlns:a16="http://schemas.microsoft.com/office/drawing/2014/main" id="{D501665A-2A2C-4D1C-8A2D-A72866805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4936" y="1537178"/>
              <a:ext cx="67830" cy="116898"/>
            </a:xfrm>
            <a:custGeom>
              <a:avLst/>
              <a:gdLst>
                <a:gd name="T0" fmla="*/ 18 w 20"/>
                <a:gd name="T1" fmla="*/ 0 h 34"/>
                <a:gd name="T2" fmla="*/ 2 w 20"/>
                <a:gd name="T3" fmla="*/ 0 h 34"/>
                <a:gd name="T4" fmla="*/ 0 w 20"/>
                <a:gd name="T5" fmla="*/ 2 h 34"/>
                <a:gd name="T6" fmla="*/ 0 w 20"/>
                <a:gd name="T7" fmla="*/ 32 h 34"/>
                <a:gd name="T8" fmla="*/ 2 w 20"/>
                <a:gd name="T9" fmla="*/ 34 h 34"/>
                <a:gd name="T10" fmla="*/ 18 w 20"/>
                <a:gd name="T11" fmla="*/ 34 h 34"/>
                <a:gd name="T12" fmla="*/ 20 w 20"/>
                <a:gd name="T13" fmla="*/ 32 h 34"/>
                <a:gd name="T14" fmla="*/ 20 w 20"/>
                <a:gd name="T15" fmla="*/ 2 h 34"/>
                <a:gd name="T16" fmla="*/ 18 w 20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34">
                  <a:moveTo>
                    <a:pt x="1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3"/>
                    <a:pt x="1" y="34"/>
                    <a:pt x="2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9" y="34"/>
                    <a:pt x="20" y="33"/>
                    <a:pt x="20" y="3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19" y="0"/>
                    <a:pt x="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59" name="Freeform 77">
              <a:extLst>
                <a:ext uri="{FF2B5EF4-FFF2-40B4-BE49-F238E27FC236}">
                  <a16:creationId xmlns:a16="http://schemas.microsoft.com/office/drawing/2014/main" id="{DB6C8A75-7441-42D5-A3F5-48B517EFF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39982" y="1550167"/>
              <a:ext cx="252557" cy="121227"/>
            </a:xfrm>
            <a:custGeom>
              <a:avLst/>
              <a:gdLst>
                <a:gd name="T0" fmla="*/ 73 w 74"/>
                <a:gd name="T1" fmla="*/ 13 h 35"/>
                <a:gd name="T2" fmla="*/ 59 w 74"/>
                <a:gd name="T3" fmla="*/ 8 h 35"/>
                <a:gd name="T4" fmla="*/ 47 w 74"/>
                <a:gd name="T5" fmla="*/ 12 h 35"/>
                <a:gd name="T6" fmla="*/ 47 w 74"/>
                <a:gd name="T7" fmla="*/ 14 h 35"/>
                <a:gd name="T8" fmla="*/ 45 w 74"/>
                <a:gd name="T9" fmla="*/ 21 h 35"/>
                <a:gd name="T10" fmla="*/ 38 w 74"/>
                <a:gd name="T11" fmla="*/ 24 h 35"/>
                <a:gd name="T12" fmla="*/ 18 w 74"/>
                <a:gd name="T13" fmla="*/ 24 h 35"/>
                <a:gd name="T14" fmla="*/ 16 w 74"/>
                <a:gd name="T15" fmla="*/ 22 h 35"/>
                <a:gd name="T16" fmla="*/ 18 w 74"/>
                <a:gd name="T17" fmla="*/ 20 h 35"/>
                <a:gd name="T18" fmla="*/ 38 w 74"/>
                <a:gd name="T19" fmla="*/ 20 h 35"/>
                <a:gd name="T20" fmla="*/ 42 w 74"/>
                <a:gd name="T21" fmla="*/ 18 h 35"/>
                <a:gd name="T22" fmla="*/ 43 w 74"/>
                <a:gd name="T23" fmla="*/ 14 h 35"/>
                <a:gd name="T24" fmla="*/ 38 w 74"/>
                <a:gd name="T25" fmla="*/ 8 h 35"/>
                <a:gd name="T26" fmla="*/ 27 w 74"/>
                <a:gd name="T27" fmla="*/ 8 h 35"/>
                <a:gd name="T28" fmla="*/ 26 w 74"/>
                <a:gd name="T29" fmla="*/ 8 h 35"/>
                <a:gd name="T30" fmla="*/ 25 w 74"/>
                <a:gd name="T31" fmla="*/ 7 h 35"/>
                <a:gd name="T32" fmla="*/ 8 w 74"/>
                <a:gd name="T33" fmla="*/ 0 h 35"/>
                <a:gd name="T34" fmla="*/ 2 w 74"/>
                <a:gd name="T35" fmla="*/ 0 h 35"/>
                <a:gd name="T36" fmla="*/ 0 w 74"/>
                <a:gd name="T37" fmla="*/ 2 h 35"/>
                <a:gd name="T38" fmla="*/ 0 w 74"/>
                <a:gd name="T39" fmla="*/ 24 h 35"/>
                <a:gd name="T40" fmla="*/ 1 w 74"/>
                <a:gd name="T41" fmla="*/ 26 h 35"/>
                <a:gd name="T42" fmla="*/ 16 w 74"/>
                <a:gd name="T43" fmla="*/ 31 h 35"/>
                <a:gd name="T44" fmla="*/ 32 w 74"/>
                <a:gd name="T45" fmla="*/ 35 h 35"/>
                <a:gd name="T46" fmla="*/ 49 w 74"/>
                <a:gd name="T47" fmla="*/ 29 h 35"/>
                <a:gd name="T48" fmla="*/ 73 w 74"/>
                <a:gd name="T49" fmla="*/ 16 h 35"/>
                <a:gd name="T50" fmla="*/ 74 w 74"/>
                <a:gd name="T51" fmla="*/ 14 h 35"/>
                <a:gd name="T52" fmla="*/ 73 w 74"/>
                <a:gd name="T53" fmla="*/ 1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4" h="35">
                  <a:moveTo>
                    <a:pt x="73" y="13"/>
                  </a:moveTo>
                  <a:cubicBezTo>
                    <a:pt x="69" y="8"/>
                    <a:pt x="65" y="7"/>
                    <a:pt x="59" y="8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3"/>
                    <a:pt x="47" y="13"/>
                    <a:pt x="47" y="14"/>
                  </a:cubicBezTo>
                  <a:cubicBezTo>
                    <a:pt x="47" y="17"/>
                    <a:pt x="47" y="19"/>
                    <a:pt x="45" y="21"/>
                  </a:cubicBezTo>
                  <a:cubicBezTo>
                    <a:pt x="43" y="23"/>
                    <a:pt x="41" y="24"/>
                    <a:pt x="38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6" y="23"/>
                    <a:pt x="16" y="22"/>
                  </a:cubicBezTo>
                  <a:cubicBezTo>
                    <a:pt x="16" y="21"/>
                    <a:pt x="17" y="20"/>
                    <a:pt x="1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0" y="20"/>
                    <a:pt x="41" y="19"/>
                    <a:pt x="42" y="18"/>
                  </a:cubicBezTo>
                  <a:cubicBezTo>
                    <a:pt x="43" y="17"/>
                    <a:pt x="43" y="16"/>
                    <a:pt x="43" y="14"/>
                  </a:cubicBezTo>
                  <a:cubicBezTo>
                    <a:pt x="43" y="12"/>
                    <a:pt x="42" y="8"/>
                    <a:pt x="38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5" y="8"/>
                    <a:pt x="25" y="8"/>
                    <a:pt x="25" y="7"/>
                  </a:cubicBezTo>
                  <a:cubicBezTo>
                    <a:pt x="23" y="6"/>
                    <a:pt x="17" y="0"/>
                    <a:pt x="8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1" y="26"/>
                    <a:pt x="1" y="26"/>
                  </a:cubicBezTo>
                  <a:cubicBezTo>
                    <a:pt x="8" y="28"/>
                    <a:pt x="12" y="30"/>
                    <a:pt x="16" y="31"/>
                  </a:cubicBezTo>
                  <a:cubicBezTo>
                    <a:pt x="24" y="34"/>
                    <a:pt x="28" y="35"/>
                    <a:pt x="32" y="35"/>
                  </a:cubicBezTo>
                  <a:cubicBezTo>
                    <a:pt x="37" y="35"/>
                    <a:pt x="41" y="33"/>
                    <a:pt x="49" y="29"/>
                  </a:cubicBezTo>
                  <a:cubicBezTo>
                    <a:pt x="54" y="26"/>
                    <a:pt x="62" y="21"/>
                    <a:pt x="73" y="16"/>
                  </a:cubicBezTo>
                  <a:cubicBezTo>
                    <a:pt x="73" y="15"/>
                    <a:pt x="74" y="15"/>
                    <a:pt x="74" y="14"/>
                  </a:cubicBezTo>
                  <a:cubicBezTo>
                    <a:pt x="74" y="14"/>
                    <a:pt x="74" y="13"/>
                    <a:pt x="73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60" name="Freeform 78">
              <a:extLst>
                <a:ext uri="{FF2B5EF4-FFF2-40B4-BE49-F238E27FC236}">
                  <a16:creationId xmlns:a16="http://schemas.microsoft.com/office/drawing/2014/main" id="{810420AC-87F3-4A46-A261-6C7555E81E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49663" y="1358223"/>
              <a:ext cx="95250" cy="96694"/>
            </a:xfrm>
            <a:custGeom>
              <a:avLst/>
              <a:gdLst>
                <a:gd name="T0" fmla="*/ 14 w 28"/>
                <a:gd name="T1" fmla="*/ 28 h 28"/>
                <a:gd name="T2" fmla="*/ 28 w 28"/>
                <a:gd name="T3" fmla="*/ 14 h 28"/>
                <a:gd name="T4" fmla="*/ 14 w 28"/>
                <a:gd name="T5" fmla="*/ 0 h 28"/>
                <a:gd name="T6" fmla="*/ 0 w 28"/>
                <a:gd name="T7" fmla="*/ 14 h 28"/>
                <a:gd name="T8" fmla="*/ 14 w 28"/>
                <a:gd name="T9" fmla="*/ 28 h 28"/>
                <a:gd name="T10" fmla="*/ 12 w 28"/>
                <a:gd name="T11" fmla="*/ 10 h 28"/>
                <a:gd name="T12" fmla="*/ 14 w 28"/>
                <a:gd name="T13" fmla="*/ 8 h 28"/>
                <a:gd name="T14" fmla="*/ 16 w 28"/>
                <a:gd name="T15" fmla="*/ 10 h 28"/>
                <a:gd name="T16" fmla="*/ 16 w 28"/>
                <a:gd name="T17" fmla="*/ 18 h 28"/>
                <a:gd name="T18" fmla="*/ 14 w 28"/>
                <a:gd name="T19" fmla="*/ 20 h 28"/>
                <a:gd name="T20" fmla="*/ 12 w 28"/>
                <a:gd name="T21" fmla="*/ 18 h 28"/>
                <a:gd name="T22" fmla="*/ 12 w 28"/>
                <a:gd name="T23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2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  <a:moveTo>
                    <a:pt x="12" y="10"/>
                  </a:moveTo>
                  <a:cubicBezTo>
                    <a:pt x="12" y="9"/>
                    <a:pt x="13" y="8"/>
                    <a:pt x="14" y="8"/>
                  </a:cubicBezTo>
                  <a:cubicBezTo>
                    <a:pt x="15" y="8"/>
                    <a:pt x="16" y="9"/>
                    <a:pt x="16" y="10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2" y="19"/>
                    <a:pt x="12" y="18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  <p:sp>
          <p:nvSpPr>
            <p:cNvPr id="61" name="Freeform 79">
              <a:extLst>
                <a:ext uri="{FF2B5EF4-FFF2-40B4-BE49-F238E27FC236}">
                  <a16:creationId xmlns:a16="http://schemas.microsoft.com/office/drawing/2014/main" id="{7C13AAB1-3B93-44BA-AD44-D96FB9CE01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87606" y="1454917"/>
              <a:ext cx="95250" cy="95250"/>
            </a:xfrm>
            <a:custGeom>
              <a:avLst/>
              <a:gdLst>
                <a:gd name="T0" fmla="*/ 14 w 28"/>
                <a:gd name="T1" fmla="*/ 28 h 28"/>
                <a:gd name="T2" fmla="*/ 28 w 28"/>
                <a:gd name="T3" fmla="*/ 14 h 28"/>
                <a:gd name="T4" fmla="*/ 14 w 28"/>
                <a:gd name="T5" fmla="*/ 0 h 28"/>
                <a:gd name="T6" fmla="*/ 0 w 28"/>
                <a:gd name="T7" fmla="*/ 14 h 28"/>
                <a:gd name="T8" fmla="*/ 14 w 28"/>
                <a:gd name="T9" fmla="*/ 28 h 28"/>
                <a:gd name="T10" fmla="*/ 12 w 28"/>
                <a:gd name="T11" fmla="*/ 10 h 28"/>
                <a:gd name="T12" fmla="*/ 14 w 28"/>
                <a:gd name="T13" fmla="*/ 8 h 28"/>
                <a:gd name="T14" fmla="*/ 16 w 28"/>
                <a:gd name="T15" fmla="*/ 10 h 28"/>
                <a:gd name="T16" fmla="*/ 16 w 28"/>
                <a:gd name="T17" fmla="*/ 18 h 28"/>
                <a:gd name="T18" fmla="*/ 14 w 28"/>
                <a:gd name="T19" fmla="*/ 20 h 28"/>
                <a:gd name="T20" fmla="*/ 12 w 28"/>
                <a:gd name="T21" fmla="*/ 18 h 28"/>
                <a:gd name="T22" fmla="*/ 12 w 28"/>
                <a:gd name="T23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2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  <a:moveTo>
                    <a:pt x="12" y="10"/>
                  </a:moveTo>
                  <a:cubicBezTo>
                    <a:pt x="12" y="9"/>
                    <a:pt x="13" y="8"/>
                    <a:pt x="14" y="8"/>
                  </a:cubicBezTo>
                  <a:cubicBezTo>
                    <a:pt x="15" y="8"/>
                    <a:pt x="16" y="9"/>
                    <a:pt x="16" y="10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2" y="19"/>
                    <a:pt x="12" y="18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Georgia" panose="02040502050405020303" pitchFamily="18" charset="0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127053" y="622580"/>
            <a:ext cx="10436442" cy="0"/>
          </a:xfrm>
          <a:prstGeom prst="line">
            <a:avLst/>
          </a:prstGeom>
          <a:ln w="19050" cap="flat">
            <a:solidFill>
              <a:srgbClr val="39352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 flipV="1">
            <a:off x="11738677" y="7317452"/>
            <a:ext cx="13744635" cy="8229600"/>
          </a:xfrm>
          <a:custGeom>
            <a:avLst/>
            <a:gdLst/>
            <a:ahLst/>
            <a:cxnLst/>
            <a:rect l="l" t="t" r="r" b="b"/>
            <a:pathLst>
              <a:path w="13744635" h="8229600">
                <a:moveTo>
                  <a:pt x="0" y="8229600"/>
                </a:moveTo>
                <a:lnTo>
                  <a:pt x="13744634" y="8229600"/>
                </a:lnTo>
                <a:lnTo>
                  <a:pt x="13744634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657044" y="-4114800"/>
            <a:ext cx="13744635" cy="8229600"/>
          </a:xfrm>
          <a:custGeom>
            <a:avLst/>
            <a:gdLst/>
            <a:ahLst/>
            <a:cxnLst/>
            <a:rect l="l" t="t" r="r" b="b"/>
            <a:pathLst>
              <a:path w="13744635" h="8229600">
                <a:moveTo>
                  <a:pt x="0" y="0"/>
                </a:moveTo>
                <a:lnTo>
                  <a:pt x="13744635" y="0"/>
                </a:lnTo>
                <a:lnTo>
                  <a:pt x="1374463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028700" y="4985732"/>
            <a:ext cx="8351964" cy="4663440"/>
            <a:chOff x="0" y="0"/>
            <a:chExt cx="727840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27840" cy="406400"/>
            </a:xfrm>
            <a:custGeom>
              <a:avLst/>
              <a:gdLst/>
              <a:ahLst/>
              <a:cxnLst/>
              <a:rect l="l" t="t" r="r" b="b"/>
              <a:pathLst>
                <a:path w="727840" h="406400">
                  <a:moveTo>
                    <a:pt x="0" y="0"/>
                  </a:moveTo>
                  <a:lnTo>
                    <a:pt x="524640" y="0"/>
                  </a:lnTo>
                  <a:lnTo>
                    <a:pt x="727840" y="203200"/>
                  </a:lnTo>
                  <a:lnTo>
                    <a:pt x="52464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58" b="-258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-5774087" y="4985732"/>
            <a:ext cx="8351964" cy="4663440"/>
            <a:chOff x="0" y="0"/>
            <a:chExt cx="727840" cy="406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27840" cy="406400"/>
            </a:xfrm>
            <a:custGeom>
              <a:avLst/>
              <a:gdLst/>
              <a:ahLst/>
              <a:cxnLst/>
              <a:rect l="l" t="t" r="r" b="b"/>
              <a:pathLst>
                <a:path w="727840" h="406400">
                  <a:moveTo>
                    <a:pt x="0" y="0"/>
                  </a:moveTo>
                  <a:lnTo>
                    <a:pt x="524640" y="0"/>
                  </a:lnTo>
                  <a:lnTo>
                    <a:pt x="727840" y="203200"/>
                  </a:lnTo>
                  <a:lnTo>
                    <a:pt x="52464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258" b="-258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14563495" y="451448"/>
            <a:ext cx="2695805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FEBRUARY 2026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451448"/>
            <a:ext cx="3098353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57">
                <a:solidFill>
                  <a:srgbClr val="39352C"/>
                </a:solidFill>
                <a:latin typeface="Cerebri"/>
                <a:ea typeface="Cerebri"/>
                <a:cs typeface="Cerebri"/>
                <a:sym typeface="Cerebri"/>
              </a:rPr>
              <a:t>CLUBIT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2657122"/>
            <a:ext cx="8782556" cy="953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40"/>
              </a:lnSpc>
              <a:spcBef>
                <a:spcPct val="0"/>
              </a:spcBef>
            </a:pPr>
            <a:r>
              <a:rPr lang="ru-RU" sz="5600" b="1" dirty="0">
                <a:solidFill>
                  <a:srgbClr val="0054C5"/>
                </a:solidFill>
                <a:latin typeface="Cerebri Bold"/>
                <a:ea typeface="Cerebri Bold"/>
                <a:cs typeface="Cerebri Bold"/>
                <a:sym typeface="Cerebri Bold"/>
              </a:rPr>
              <a:t>п</a:t>
            </a:r>
            <a:endParaRPr lang="en-US" sz="5600" b="1" dirty="0">
              <a:solidFill>
                <a:srgbClr val="0054C5"/>
              </a:solidFill>
              <a:latin typeface="Cerebri Bold"/>
              <a:ea typeface="Cerebri Bold"/>
              <a:cs typeface="Cerebri Bold"/>
              <a:sym typeface="Cerebri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362</Words>
  <Application>Microsoft Office PowerPoint</Application>
  <PresentationFormat>Произвольный</PresentationFormat>
  <Paragraphs>111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22" baseType="lpstr">
      <vt:lpstr>Courier New</vt:lpstr>
      <vt:lpstr>Cerebri Italics</vt:lpstr>
      <vt:lpstr>Lora</vt:lpstr>
      <vt:lpstr>Cambria Math</vt:lpstr>
      <vt:lpstr>Cerebri Bold</vt:lpstr>
      <vt:lpstr>Calibri</vt:lpstr>
      <vt:lpstr>Montserrat ExtraBold</vt:lpstr>
      <vt:lpstr>Cambria</vt:lpstr>
      <vt:lpstr>Montserrat</vt:lpstr>
      <vt:lpstr>Cerebri</vt:lpstr>
      <vt:lpstr>Arial</vt:lpstr>
      <vt:lpstr>Georgia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Gradient Modern Pitch Deck Presentation</dc:title>
  <dc:creator>Рузана Кумарбек</dc:creator>
  <cp:lastModifiedBy>Рузана Кумарбек</cp:lastModifiedBy>
  <cp:revision>13</cp:revision>
  <dcterms:created xsi:type="dcterms:W3CDTF">2006-08-16T00:00:00Z</dcterms:created>
  <dcterms:modified xsi:type="dcterms:W3CDTF">2026-02-25T15:22:24Z</dcterms:modified>
  <dc:identifier>DAHCHKV8GvU</dc:identifier>
</cp:coreProperties>
</file>

<file path=docProps/thumbnail.jpeg>
</file>